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1" r:id="rId5"/>
    <p:sldMasterId id="2147483842" r:id="rId6"/>
    <p:sldMasterId id="2147483843" r:id="rId7"/>
    <p:sldMasterId id="2147483844" r:id="rId8"/>
    <p:sldMasterId id="214748384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y="5143500" cx="9144000"/>
  <p:notesSz cx="6858000" cy="9144000"/>
  <p:embeddedFontLst>
    <p:embeddedFont>
      <p:font typeface="Roboto"/>
      <p:regular r:id="rId60"/>
      <p:bold r:id="rId61"/>
      <p:italic r:id="rId62"/>
      <p:boldItalic r:id="rId63"/>
    </p:embeddedFont>
    <p:embeddedFont>
      <p:font typeface="Google Sans"/>
      <p:regular r:id="rId64"/>
      <p:bold r:id="rId65"/>
      <p:italic r:id="rId66"/>
      <p:boldItalic r:id="rId67"/>
    </p:embeddedFont>
    <p:embeddedFont>
      <p:font typeface="Roboto Mono ExtraLight"/>
      <p:regular r:id="rId68"/>
      <p:bold r:id="rId69"/>
      <p:italic r:id="rId70"/>
      <p:boldItalic r:id="rId71"/>
    </p:embeddedFont>
    <p:embeddedFont>
      <p:font typeface="Helvetica Neue Light"/>
      <p:regular r:id="rId72"/>
      <p:bold r:id="rId73"/>
      <p:italic r:id="rId74"/>
      <p:boldItalic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0696CB-75CE-4C8B-866E-19CD210A34E1}">
  <a:tblStyle styleId="{CB0696CB-75CE-4C8B-866E-19CD210A34E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8AA9EB8-3B46-4B0B-BD6F-64684F199A84}"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5AB4480-1E76-4460-ABFC-5C1F461F8426}"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HelveticaNeueLight-bold.fntdata"/><Relationship Id="rId72" Type="http://schemas.openxmlformats.org/officeDocument/2006/relationships/font" Target="fonts/HelveticaNeueLight-regular.fntdata"/><Relationship Id="rId31" Type="http://schemas.openxmlformats.org/officeDocument/2006/relationships/slide" Target="slides/slide21.xml"/><Relationship Id="rId75" Type="http://schemas.openxmlformats.org/officeDocument/2006/relationships/font" Target="fonts/HelveticaNeueLight-boldItalic.fntdata"/><Relationship Id="rId30" Type="http://schemas.openxmlformats.org/officeDocument/2006/relationships/slide" Target="slides/slide20.xml"/><Relationship Id="rId74" Type="http://schemas.openxmlformats.org/officeDocument/2006/relationships/font" Target="fonts/HelveticaNeueLight-italic.fntdata"/><Relationship Id="rId33" Type="http://schemas.openxmlformats.org/officeDocument/2006/relationships/slide" Target="slides/slide23.xml"/><Relationship Id="rId77" Type="http://schemas.openxmlformats.org/officeDocument/2006/relationships/font" Target="fonts/RobotoMono-bold.fntdata"/><Relationship Id="rId32" Type="http://schemas.openxmlformats.org/officeDocument/2006/relationships/slide" Target="slides/slide22.xml"/><Relationship Id="rId76" Type="http://schemas.openxmlformats.org/officeDocument/2006/relationships/font" Target="fonts/RobotoMono-regular.fntdata"/><Relationship Id="rId35" Type="http://schemas.openxmlformats.org/officeDocument/2006/relationships/slide" Target="slides/slide25.xml"/><Relationship Id="rId79" Type="http://schemas.openxmlformats.org/officeDocument/2006/relationships/font" Target="fonts/RobotoMono-boldItalic.fntdata"/><Relationship Id="rId34" Type="http://schemas.openxmlformats.org/officeDocument/2006/relationships/slide" Target="slides/slide24.xml"/><Relationship Id="rId78" Type="http://schemas.openxmlformats.org/officeDocument/2006/relationships/font" Target="fonts/RobotoMono-italic.fntdata"/><Relationship Id="rId71" Type="http://schemas.openxmlformats.org/officeDocument/2006/relationships/font" Target="fonts/RobotoMonoExtraLight-boldItalic.fntdata"/><Relationship Id="rId70" Type="http://schemas.openxmlformats.org/officeDocument/2006/relationships/font" Target="fonts/RobotoMonoExtraLight-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0.xml"/><Relationship Id="rId64" Type="http://schemas.openxmlformats.org/officeDocument/2006/relationships/font" Target="fonts/GoogleSans-regular.fntdata"/><Relationship Id="rId63" Type="http://schemas.openxmlformats.org/officeDocument/2006/relationships/font" Target="fonts/Roboto-boldItalic.fntdata"/><Relationship Id="rId22" Type="http://schemas.openxmlformats.org/officeDocument/2006/relationships/slide" Target="slides/slide12.xml"/><Relationship Id="rId66" Type="http://schemas.openxmlformats.org/officeDocument/2006/relationships/font" Target="fonts/GoogleSans-italic.fntdata"/><Relationship Id="rId21" Type="http://schemas.openxmlformats.org/officeDocument/2006/relationships/slide" Target="slides/slide11.xml"/><Relationship Id="rId65" Type="http://schemas.openxmlformats.org/officeDocument/2006/relationships/font" Target="fonts/GoogleSans-bold.fntdata"/><Relationship Id="rId24" Type="http://schemas.openxmlformats.org/officeDocument/2006/relationships/slide" Target="slides/slide14.xml"/><Relationship Id="rId68" Type="http://schemas.openxmlformats.org/officeDocument/2006/relationships/font" Target="fonts/RobotoMonoExtraLight-regular.fntdata"/><Relationship Id="rId23" Type="http://schemas.openxmlformats.org/officeDocument/2006/relationships/slide" Target="slides/slide13.xml"/><Relationship Id="rId67" Type="http://schemas.openxmlformats.org/officeDocument/2006/relationships/font" Target="fonts/GoogleSans-boldItalic.fntdata"/><Relationship Id="rId60" Type="http://schemas.openxmlformats.org/officeDocument/2006/relationships/font" Target="fonts/Roboto-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obotoMonoExtraLight-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e93c123632_4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g2e93c123632_4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e93c123632_4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2e93c123632_4_1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Learnings</a:t>
            </a:r>
            <a:endParaRPr/>
          </a:p>
          <a:p>
            <a:pPr indent="0" lvl="0" marL="0" rtl="0" algn="l">
              <a:lnSpc>
                <a:spcPct val="100000"/>
              </a:lnSpc>
              <a:spcBef>
                <a:spcPts val="0"/>
              </a:spcBef>
              <a:spcAft>
                <a:spcPts val="0"/>
              </a:spcAft>
              <a:buSzPts val="1100"/>
              <a:buNone/>
            </a:pPr>
            <a:r>
              <a:rPr lang="en"/>
              <a:t>LATAM: </a:t>
            </a:r>
            <a:r>
              <a:rPr lang="en" sz="800">
                <a:solidFill>
                  <a:schemeClr val="dk1"/>
                </a:solidFill>
                <a:latin typeface="Arial"/>
                <a:ea typeface="Arial"/>
                <a:cs typeface="Arial"/>
                <a:sym typeface="Arial"/>
              </a:rPr>
              <a:t>S&amp;O's 3.0 Data Packs and LATAM's strategic data use improve use-case development, knowledge sharing, program efficiency, and sales alignment.</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 sz="800">
                <a:solidFill>
                  <a:schemeClr val="dk1"/>
                </a:solidFill>
                <a:latin typeface="Arial"/>
                <a:ea typeface="Arial"/>
                <a:cs typeface="Arial"/>
                <a:sym typeface="Arial"/>
              </a:rPr>
              <a:t>Partner: Performance repository to snapshot daily partner performance; help keep source of truth for reporting and reconciliations in addition to live dashboard</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e93c123632_4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1" name="Google Shape;1771;g2e93c123632_4_1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2e93c123632_4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g2e93c123632_4_1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Pipe to spend will change to YoY</a:t>
            </a:r>
            <a:endParaRPr/>
          </a:p>
          <a:p>
            <a:pPr indent="0" lvl="0" marL="0" rtl="0" algn="l">
              <a:lnSpc>
                <a:spcPct val="100000"/>
              </a:lnSpc>
              <a:spcBef>
                <a:spcPts val="0"/>
              </a:spcBef>
              <a:spcAft>
                <a:spcPts val="0"/>
              </a:spcAft>
              <a:buClr>
                <a:schemeClr val="dk1"/>
              </a:buClr>
              <a:buSzPts val="1100"/>
              <a:buFont typeface="Arial"/>
              <a:buNone/>
            </a:pPr>
            <a:r>
              <a:rPr lang="en"/>
              <a:t>Team will investigate stage 00 opps stagnation and monitor</a:t>
            </a:r>
            <a:endParaRPr/>
          </a:p>
          <a:p>
            <a:pPr indent="0" lvl="0" marL="0" rtl="0" algn="l">
              <a:lnSpc>
                <a:spcPct val="100000"/>
              </a:lnSpc>
              <a:spcBef>
                <a:spcPts val="0"/>
              </a:spcBef>
              <a:spcAft>
                <a:spcPts val="0"/>
              </a:spcAft>
              <a:buClr>
                <a:schemeClr val="dk1"/>
              </a:buClr>
              <a:buSzPts val="1100"/>
              <a:buFont typeface="Arial"/>
              <a:buNone/>
            </a:pPr>
            <a:r>
              <a:rPr lang="en"/>
              <a:t>Get a sense for size of reseller risk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2e93c123632_4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1" name="Google Shape;1811;g2e93c123632_4_1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e93c123632_4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5" name="Google Shape;1835;g2e93c123632_4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e93c123632_4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9" name="Google Shape;1849;g2e93c123632_4_1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e93c123632_4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e93c123632_4_1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e93c123632_4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7" name="Google Shape;1877;g2e93c123632_4_1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e93c123632_4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1" name="Google Shape;1891;g2e93c123632_4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e93c123632_4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g2e93c123632_4_1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e93c123632_4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0" name="Google Shape;1610;g2e93c123632_4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e93c123632_4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8" name="Google Shape;1928;g2e93c123632_4_1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 sz="900">
                <a:solidFill>
                  <a:srgbClr val="202124"/>
                </a:solidFill>
                <a:latin typeface="Arial"/>
                <a:ea typeface="Arial"/>
                <a:cs typeface="Arial"/>
                <a:sym typeface="Arial"/>
              </a:rPr>
              <a:t>Commentary from Q1 result deck:</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0"/>
              </a:spcAft>
              <a:buClr>
                <a:srgbClr val="202124"/>
              </a:buClr>
              <a:buSzPts val="900"/>
              <a:buFont typeface="Arial"/>
              <a:buChar char="●"/>
            </a:pPr>
            <a:r>
              <a:rPr lang="en" sz="900">
                <a:solidFill>
                  <a:srgbClr val="202124"/>
                </a:solidFill>
                <a:latin typeface="Arial"/>
                <a:ea typeface="Arial"/>
                <a:cs typeface="Arial"/>
                <a:sym typeface="Arial"/>
              </a:rPr>
              <a:t>Partner MDF/PPF predictability spend continue to creates issue with forecasting</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1000"/>
              </a:spcAft>
              <a:buClr>
                <a:srgbClr val="202124"/>
              </a:buClr>
              <a:buSzPts val="900"/>
              <a:buFont typeface="Arial"/>
              <a:buChar char="●"/>
            </a:pPr>
            <a:r>
              <a:rPr lang="en" sz="900">
                <a:solidFill>
                  <a:srgbClr val="202124"/>
                </a:solidFill>
                <a:latin typeface="Arial"/>
                <a:ea typeface="Arial"/>
                <a:cs typeface="Arial"/>
                <a:sym typeface="Arial"/>
              </a:rPr>
              <a:t>Work with Partner Marketing and Ops lead (Amlaan) to tighten </a:t>
            </a:r>
            <a:r>
              <a:rPr lang="en" sz="900" u="sng">
                <a:solidFill>
                  <a:schemeClr val="hlink"/>
                </a:solidFill>
                <a:latin typeface="Arial"/>
                <a:ea typeface="Arial"/>
                <a:cs typeface="Arial"/>
                <a:sym typeface="Arial"/>
                <a:hlinkClick r:id="rId2"/>
              </a:rPr>
              <a:t>PPF/MDF expense forecast</a:t>
            </a:r>
            <a:r>
              <a:rPr lang="en" sz="900">
                <a:solidFill>
                  <a:srgbClr val="202124"/>
                </a:solidFill>
                <a:latin typeface="Arial"/>
                <a:ea typeface="Arial"/>
                <a:cs typeface="Arial"/>
                <a:sym typeface="Arial"/>
              </a:rPr>
              <a:t> (ongoing issue driven by partner application approval vs. pipe attainment timing difference)</a:t>
            </a:r>
            <a:endParaRPr sz="900">
              <a:solidFill>
                <a:srgbClr val="202124"/>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e93c123632_4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1" name="Google Shape;1951;g2e93c123632_4_17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e93c123632_4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5" name="Google Shape;1965;g2e93c123632_4_1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2e93c123632_4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g2e93c123632_4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Regional Insights: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lnSpc>
                <a:spcPct val="100000"/>
              </a:lnSpc>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2e93c123632_4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g2e93c123632_4_1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e93c123632_4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5" name="Google Shape;1995;g2e93c123632_4_1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2e93c123632_4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1" name="Google Shape;2001;g2e93c123632_4_1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2e93c123632_4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7" name="Google Shape;2017;g2e93c123632_4_1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2e93c123632_4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g2e93c123632_4_1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e93c123632_4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6" name="Google Shape;2096;g2e93c123632_4_1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e93c123632_4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g2e93c123632_4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e93c123632_4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2" name="Google Shape;2112;g2e93c123632_4_1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NORTHAM Commentary</a:t>
            </a:r>
            <a:endParaRPr/>
          </a:p>
          <a:p>
            <a:pPr indent="0" lvl="0" marL="0" rtl="0" algn="l">
              <a:lnSpc>
                <a:spcPct val="100000"/>
              </a:lnSpc>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lnSpc>
                <a:spcPct val="100000"/>
              </a:lnSpc>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lnSpc>
                <a:spcPct val="100000"/>
              </a:lnSpc>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lnSpc>
                <a:spcPct val="100000"/>
              </a:lnSpc>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lnSpc>
                <a:spcPct val="100000"/>
              </a:lnSpc>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lnSpc>
                <a:spcPct val="100000"/>
              </a:lnSpc>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lnSpc>
                <a:spcPct val="100000"/>
              </a:lnSpc>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lnSpc>
                <a:spcPct val="100000"/>
              </a:lnSpc>
              <a:spcBef>
                <a:spcPts val="0"/>
              </a:spcBef>
              <a:spcAft>
                <a:spcPts val="0"/>
              </a:spcAft>
              <a:buClr>
                <a:schemeClr val="dk1"/>
              </a:buClr>
              <a:buSzPts val="1100"/>
              <a:buFont typeface="Arial"/>
              <a:buNone/>
            </a:pPr>
            <a:r>
              <a:rPr lang="en"/>
              <a:t>LATAM/Northam are fine on GWS engagement </a:t>
            </a:r>
            <a:endParaRPr/>
          </a:p>
          <a:p>
            <a:pPr indent="0" lvl="0" marL="0" rtl="0" algn="l">
              <a:lnSpc>
                <a:spcPct val="100000"/>
              </a:lnSpc>
              <a:spcBef>
                <a:spcPts val="0"/>
              </a:spcBef>
              <a:spcAft>
                <a:spcPts val="0"/>
              </a:spcAft>
              <a:buClr>
                <a:schemeClr val="dk1"/>
              </a:buClr>
              <a:buSzPts val="1100"/>
              <a:buFont typeface="Arial"/>
              <a:buNone/>
            </a:pPr>
            <a:r>
              <a:rPr lang="en"/>
              <a:t>AB ask Kristena/ Sarah P. w/observations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e93c123632_4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g2e93c123632_4_1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2e93c123632_4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g2e93c123632_4_18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e93c123632_4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8" name="Google Shape;2158;g2e93c123632_4_1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JN/Lonnie are aware of this occurrence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e93c123632_4_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7" name="Google Shape;2187;g2e93c123632_4_1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e93c123632_4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g2e93c123632_4_1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NORTHAM trouble areas: GWS Named and GCP SMB→total miss for region</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High % fo spend–any concerns for enough juice left for remainder of year?</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Key Insights</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Partner has achieved 60% of H1 target, on track to exceed targets at 150% attainment end of Q2</a:t>
            </a:r>
            <a:endParaRPr b="1" sz="1200">
              <a:solidFill>
                <a:schemeClr val="dk1"/>
              </a:solidFill>
              <a:latin typeface="Arial"/>
              <a:ea typeface="Arial"/>
              <a:cs typeface="Arial"/>
              <a:sym typeface="Arial"/>
            </a:endParaRPr>
          </a:p>
          <a:p>
            <a:pPr indent="-304800" lvl="1" marL="9144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Few outlier deals that are inflating attainment currently</a:t>
            </a:r>
            <a:endParaRPr b="1" sz="1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What went well?</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LATAM has highest integration % in field programs which lends to high pipeline target attainment %</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Overall consistent results with FY22 Pipeline in Q1</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SMB Sub-targets were hit for both products</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Opportunity Areas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Need more GWS partner demand for marketing; also see lack of Googler interest in GWS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Focus of growth in Corp/SMB, not focused on enterprise, Partner is changing incentive structure to grow Corp/SMB</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Despite having high partner integration in field programs Japan sourced least pipeline against their target in Q1</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e93c123632_4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2" name="Google Shape;2212;g2e93c123632_4_1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e93c123632_4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6" name="Google Shape;2226;g2e93c123632_4_19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Arial"/>
                <a:ea typeface="Arial"/>
                <a:cs typeface="Arial"/>
                <a:sym typeface="Arial"/>
              </a:rPr>
              <a:t>Outlier Deals: DXC Technology Services LLC, $68M</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Arial"/>
                <a:ea typeface="Arial"/>
                <a:cs typeface="Arial"/>
                <a:sym typeface="Arial"/>
              </a:rPr>
              <a:t>APAC SMB: Awantec Systems Sdn Bhd, $11M</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Funding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Next</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Opp/Tagging Hygiene:</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GWS: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GCP: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e93c123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e93c123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marR="27432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Our reported perception metrics haven’t changed since last update [Next quarterly update will be available mid June 2023]</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e93c123632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e93c123632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marR="27432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Our reported perception metrics haven’t changed since last update [Next quarterly update will be available mid June 2023]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e93c123632_4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g2e93c123632_4_1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e93c123632_4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g2e93c123632_4_1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279400" lvl="0" marL="914400" rtl="0" algn="l">
              <a:lnSpc>
                <a:spcPct val="115000"/>
              </a:lnSpc>
              <a:spcBef>
                <a:spcPts val="0"/>
              </a:spcBef>
              <a:spcAft>
                <a:spcPts val="0"/>
              </a:spcAft>
              <a:buClr>
                <a:schemeClr val="dk1"/>
              </a:buClr>
              <a:buSzPts val="800"/>
              <a:buFont typeface="Arial"/>
              <a:buChar char="●"/>
            </a:pPr>
            <a:r>
              <a:t/>
            </a:r>
            <a:endParaRPr sz="10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e93c123632_4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9" name="Google Shape;2279;g2e93c123632_4_20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EMEA is seeing lower trial volume MoM (</a:t>
            </a:r>
            <a:r>
              <a:rPr b="1" lang="en" sz="1000">
                <a:solidFill>
                  <a:schemeClr val="dk1"/>
                </a:solidFill>
                <a:latin typeface="Arial"/>
                <a:ea typeface="Arial"/>
                <a:cs typeface="Arial"/>
                <a:sym typeface="Arial"/>
              </a:rPr>
              <a:t>-18% MoM</a:t>
            </a:r>
            <a:r>
              <a:rPr lang="en" sz="1000">
                <a:solidFill>
                  <a:schemeClr val="dk1"/>
                </a:solidFill>
                <a:latin typeface="Arial"/>
                <a:ea typeface="Arial"/>
                <a:cs typeface="Arial"/>
                <a:sym typeface="Arial"/>
              </a:rPr>
              <a:t>) due to campaign changes we implemented to comply with DMA and e-Privacy. We are keeping a close eye on this region and exploring ways to minimize the negative impact.</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/use-cases/ai-summarization grew MoM organic traffic 779% and free trial clicks 1,024%, resulting in above-average CTR of 49.3%.</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/use-cases/free-ai-tools grew MoM organic traffic 134% and free trial clicks 120%, resulting in CTR of 18.3%.</a:t>
            </a:r>
            <a:endParaRPr sz="1000">
              <a:solidFill>
                <a:schemeClr val="dk1"/>
              </a:solidFill>
              <a:highlight>
                <a:srgbClr val="C9DAF8"/>
              </a:highlight>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Trial Signups target </a:t>
            </a:r>
            <a:r>
              <a:rPr lang="en" sz="1000">
                <a:solidFill>
                  <a:schemeClr val="dk1"/>
                </a:solidFill>
                <a:latin typeface="Arial"/>
                <a:ea typeface="Arial"/>
                <a:cs typeface="Arial"/>
                <a:sym typeface="Arial"/>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e93c123632_4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7" name="Google Shape;2297;g2e93c123632_4_18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CORE</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(Core) at 102%, benefiting from a strong Q4 2023</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New seat acquisition currently on track (316K new Jan seats, 113% to target)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customer ARPU +46% YoY due to Sunrise price increase and premium SKU defaulting improvements</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Expansion revenue at 186% of target, </a:t>
            </a:r>
            <a:r>
              <a:rPr b="1" lang="en" sz="700" strike="sngStrike">
                <a:solidFill>
                  <a:srgbClr val="3C4043"/>
                </a:solidFill>
                <a:latin typeface="Arial"/>
                <a:ea typeface="Arial"/>
                <a:cs typeface="Arial"/>
                <a:sym typeface="Arial"/>
              </a:rPr>
              <a:t>partially driven by higher than expected seat expansion</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FF0000"/>
              </a:buClr>
              <a:buSzPts val="700"/>
              <a:buFont typeface="Arial"/>
              <a:buChar char="●"/>
            </a:pPr>
            <a:r>
              <a:rPr lang="en" sz="700">
                <a:solidFill>
                  <a:srgbClr val="FF0000"/>
                </a:solidFill>
                <a:latin typeface="Arial"/>
                <a:ea typeface="Arial"/>
                <a:cs typeface="Arial"/>
                <a:sym typeface="Arial"/>
              </a:rPr>
              <a:t>2/27 update: product finance seat expansion data may be bugged and is under investigation.</a:t>
            </a:r>
            <a:endParaRPr sz="700">
              <a:solidFill>
                <a:srgbClr val="FF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Watchouts moving forwards</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222222"/>
              </a:buClr>
              <a:buSzPts val="700"/>
              <a:buFont typeface="Arial"/>
              <a:buChar char="●"/>
            </a:pPr>
            <a:r>
              <a:rPr b="1" lang="en" sz="700">
                <a:solidFill>
                  <a:srgbClr val="3C4043"/>
                </a:solidFill>
                <a:latin typeface="Arial"/>
                <a:ea typeface="Arial"/>
                <a:cs typeface="Arial"/>
                <a:sym typeface="Arial"/>
              </a:rPr>
              <a:t>Sunrise M6 price increase: </a:t>
            </a:r>
            <a:r>
              <a:rPr lang="en" sz="700">
                <a:solidFill>
                  <a:srgbClr val="3C4043"/>
                </a:solidFill>
                <a:latin typeface="Arial"/>
                <a:ea typeface="Arial"/>
                <a:cs typeface="Arial"/>
                <a:sym typeface="Arial"/>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chemeClr val="dk1"/>
              </a:buClr>
              <a:buSzPts val="700"/>
              <a:buFont typeface="Arial"/>
              <a:buChar char="●"/>
            </a:pPr>
            <a:r>
              <a:rPr b="1" lang="en" sz="700">
                <a:solidFill>
                  <a:srgbClr val="3C4043"/>
                </a:solidFill>
                <a:latin typeface="Arial"/>
                <a:ea typeface="Arial"/>
                <a:cs typeface="Arial"/>
                <a:sym typeface="Arial"/>
              </a:rPr>
              <a:t>Segment changes:</a:t>
            </a:r>
            <a:r>
              <a:rPr lang="en" sz="700">
                <a:solidFill>
                  <a:srgbClr val="3C4043"/>
                </a:solidFill>
                <a:latin typeface="Arial"/>
                <a:ea typeface="Arial"/>
                <a:cs typeface="Arial"/>
                <a:sym typeface="Arial"/>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b="1" lang="en" sz="700">
                <a:solidFill>
                  <a:srgbClr val="3C4043"/>
                </a:solidFill>
                <a:latin typeface="Arial"/>
                <a:ea typeface="Arial"/>
                <a:cs typeface="Arial"/>
                <a:sym typeface="Arial"/>
              </a:rPr>
              <a:t>Cookie consent: </a:t>
            </a:r>
            <a:r>
              <a:rPr lang="en" sz="700">
                <a:solidFill>
                  <a:srgbClr val="3C4043"/>
                </a:solidFill>
                <a:latin typeface="Arial"/>
                <a:ea typeface="Arial"/>
                <a:cs typeface="Arial"/>
                <a:sym typeface="Arial"/>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_____________________________________________________________________</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AI</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at 32%: gap exists between tops-down target and bottoms-up plan </a:t>
            </a:r>
            <a:r>
              <a:rPr lang="en" sz="700">
                <a:solidFill>
                  <a:srgbClr val="3C4043"/>
                </a:solidFill>
                <a:latin typeface="Arial"/>
                <a:ea typeface="Arial"/>
                <a:cs typeface="Arial"/>
                <a:sym typeface="Arial"/>
              </a:rPr>
              <a:t>[</a:t>
            </a:r>
            <a:r>
              <a:rPr lang="en" sz="700" u="sng">
                <a:solidFill>
                  <a:schemeClr val="hlink"/>
                </a:solidFill>
                <a:latin typeface="Arial"/>
                <a:ea typeface="Arial"/>
                <a:cs typeface="Arial"/>
                <a:sym typeface="Arial"/>
                <a:hlinkClick r:id="rId2"/>
              </a:rPr>
              <a:t>link</a:t>
            </a:r>
            <a:r>
              <a:rPr lang="en" sz="700">
                <a:solidFill>
                  <a:srgbClr val="3C4043"/>
                </a:solidFill>
                <a:latin typeface="Arial"/>
                <a:ea typeface="Arial"/>
                <a:cs typeface="Arial"/>
                <a:sym typeface="Arial"/>
              </a:rPr>
              <a: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Bottom-up model adds up 127K paid licenses and $13.5M revenue as compared to 502K paid licenses and $52M in tops-down target. </a:t>
            </a:r>
            <a:r>
              <a:rPr lang="en" sz="700" u="sng">
                <a:solidFill>
                  <a:schemeClr val="hlink"/>
                </a:solidFill>
                <a:latin typeface="Arial"/>
                <a:ea typeface="Arial"/>
                <a:cs typeface="Arial"/>
                <a:sym typeface="Arial"/>
                <a:hlinkClick r:id="rId3"/>
              </a:rPr>
              <a:t>Project Jasmine</a:t>
            </a:r>
            <a:r>
              <a:rPr lang="en" sz="700">
                <a:solidFill>
                  <a:srgbClr val="3C4043"/>
                </a:solidFill>
                <a:latin typeface="Arial"/>
                <a:ea typeface="Arial"/>
                <a:cs typeface="Arial"/>
                <a:sym typeface="Arial"/>
              </a:rPr>
              <a:t> in place to accelerate Duet trajectory.</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Duet revenue currently coming in primarily through Existing customers, testing add-on capability in sign-up flow next week</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5% of licenses in January came from new core SKU customers, which is expected to increase</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Trial-to-paid rate high at 76%, likely due to trials primarily coming from customers with high intent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Duet only offered ad add-on to existing customers that already have billing established, leading to high conversion [looking into better trial-to-paid benchmarks]</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Product team also closely tracking engagement in go/duet-product-dash</a:t>
            </a:r>
            <a:endParaRPr sz="700">
              <a:solidFill>
                <a:srgbClr val="3C4043"/>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e93c123632_4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6" name="Google Shape;2316;g2e93c123632_4_2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2e93c123632_4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4" name="Google Shape;2334;g2e93c123632_4_2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e93c123632_4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5" name="Google Shape;2345;g2e93c123632_4_2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e93c123632_4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8" name="Google Shape;2358;g2e93c123632_4_2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2e93c123632_4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0" name="Google Shape;2370;g2e93c123632_4_2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e93c123632_4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2" name="Google Shape;2382;g2e93c123632_4_2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e93c123632_4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2e93c123632_4_2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e93c123632_4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2e93c123632_4_1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e93c123632_4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g2e93c123632_4_1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Sales Ops took the revenue targets MZ gave them and pushed to back half of the year→ which spells some concern for H2</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Supporting Analysis from Max: New In Year Revenue is ramping at model, seeing more spend per conversion for most regions. Those conversions have all year to contribute to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Outsized trial signups for AI in Q4, showing lower conversions than historic averages</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Absolute numbers of conversions are going up, just the rates are down (up 7% YoY compared to 38% on FTs)</a:t>
            </a:r>
            <a:endParaRPr sz="10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e93c123632_4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3" name="Google Shape;1693;g2e93c123632_4_1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JAPAC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Conversions Overall: Plan for whole year is everyones plan was 20-30%, whereas </a:t>
            </a:r>
            <a:endParaRPr sz="10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e93c123632_4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g2e93c123632_4_1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H2 revenue drive: panel</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Engagement rates at 30%-&gt; check with Rustam </a:t>
            </a:r>
            <a:endParaRPr sz="700">
              <a:solidFill>
                <a:srgbClr val="3C4043"/>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e93c123632_4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7" name="Google Shape;1737;g2e93c123632_4_1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t/>
            </a:r>
            <a:endParaRPr sz="700">
              <a:solidFill>
                <a:srgbClr val="3C4043"/>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783" name="Shape 783"/>
        <p:cNvGrpSpPr/>
        <p:nvPr/>
      </p:nvGrpSpPr>
      <p:grpSpPr>
        <a:xfrm>
          <a:off x="0" y="0"/>
          <a:ext cx="0" cy="0"/>
          <a:chOff x="0" y="0"/>
          <a:chExt cx="0" cy="0"/>
        </a:xfrm>
      </p:grpSpPr>
      <p:sp>
        <p:nvSpPr>
          <p:cNvPr id="784" name="Google Shape;784;p104"/>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04"/>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86" name="Google Shape;786;p104"/>
          <p:cNvGrpSpPr/>
          <p:nvPr/>
        </p:nvGrpSpPr>
        <p:grpSpPr>
          <a:xfrm>
            <a:off x="8469122" y="4803781"/>
            <a:ext cx="420491" cy="137010"/>
            <a:chOff x="0" y="0"/>
            <a:chExt cx="2077525" cy="676925"/>
          </a:xfrm>
        </p:grpSpPr>
        <p:sp>
          <p:nvSpPr>
            <p:cNvPr id="787" name="Google Shape;787;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8" name="Google Shape;788;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93" name="Google Shape;793;p10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94" name="Google Shape;794;p10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95" name="Google Shape;795;p10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96" name="Google Shape;796;p104"/>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97" name="Google Shape;797;p104"/>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439A0"/>
              </a:buClr>
              <a:buSzPts val="900"/>
              <a:buNone/>
              <a:defRPr sz="900">
                <a:solidFill>
                  <a:srgbClr val="F439A0"/>
                </a:solidFill>
              </a:defRPr>
            </a:lvl1pPr>
            <a:lvl2pPr lvl="1" algn="l">
              <a:lnSpc>
                <a:spcPct val="100000"/>
              </a:lnSpc>
              <a:spcBef>
                <a:spcPts val="0"/>
              </a:spcBef>
              <a:spcAft>
                <a:spcPts val="0"/>
              </a:spcAft>
              <a:buClr>
                <a:srgbClr val="F439A0"/>
              </a:buClr>
              <a:buSzPts val="900"/>
              <a:buNone/>
              <a:defRPr sz="900">
                <a:solidFill>
                  <a:srgbClr val="F439A0"/>
                </a:solidFill>
              </a:defRPr>
            </a:lvl2pPr>
            <a:lvl3pPr lvl="2" algn="l">
              <a:lnSpc>
                <a:spcPct val="100000"/>
              </a:lnSpc>
              <a:spcBef>
                <a:spcPts val="0"/>
              </a:spcBef>
              <a:spcAft>
                <a:spcPts val="0"/>
              </a:spcAft>
              <a:buClr>
                <a:srgbClr val="F439A0"/>
              </a:buClr>
              <a:buSzPts val="900"/>
              <a:buNone/>
              <a:defRPr sz="900">
                <a:solidFill>
                  <a:srgbClr val="F439A0"/>
                </a:solidFill>
              </a:defRPr>
            </a:lvl3pPr>
            <a:lvl4pPr lvl="3" algn="l">
              <a:lnSpc>
                <a:spcPct val="100000"/>
              </a:lnSpc>
              <a:spcBef>
                <a:spcPts val="0"/>
              </a:spcBef>
              <a:spcAft>
                <a:spcPts val="0"/>
              </a:spcAft>
              <a:buClr>
                <a:srgbClr val="F439A0"/>
              </a:buClr>
              <a:buSzPts val="900"/>
              <a:buNone/>
              <a:defRPr sz="900">
                <a:solidFill>
                  <a:srgbClr val="F439A0"/>
                </a:solidFill>
              </a:defRPr>
            </a:lvl4pPr>
            <a:lvl5pPr lvl="4" algn="l">
              <a:lnSpc>
                <a:spcPct val="100000"/>
              </a:lnSpc>
              <a:spcBef>
                <a:spcPts val="0"/>
              </a:spcBef>
              <a:spcAft>
                <a:spcPts val="0"/>
              </a:spcAft>
              <a:buClr>
                <a:srgbClr val="F439A0"/>
              </a:buClr>
              <a:buSzPts val="900"/>
              <a:buNone/>
              <a:defRPr sz="900">
                <a:solidFill>
                  <a:srgbClr val="F439A0"/>
                </a:solidFill>
              </a:defRPr>
            </a:lvl5pPr>
            <a:lvl6pPr lvl="5" algn="l">
              <a:lnSpc>
                <a:spcPct val="100000"/>
              </a:lnSpc>
              <a:spcBef>
                <a:spcPts val="0"/>
              </a:spcBef>
              <a:spcAft>
                <a:spcPts val="0"/>
              </a:spcAft>
              <a:buClr>
                <a:srgbClr val="F439A0"/>
              </a:buClr>
              <a:buSzPts val="900"/>
              <a:buNone/>
              <a:defRPr sz="900">
                <a:solidFill>
                  <a:srgbClr val="F439A0"/>
                </a:solidFill>
              </a:defRPr>
            </a:lvl6pPr>
            <a:lvl7pPr lvl="6" algn="l">
              <a:lnSpc>
                <a:spcPct val="100000"/>
              </a:lnSpc>
              <a:spcBef>
                <a:spcPts val="0"/>
              </a:spcBef>
              <a:spcAft>
                <a:spcPts val="0"/>
              </a:spcAft>
              <a:buClr>
                <a:srgbClr val="F439A0"/>
              </a:buClr>
              <a:buSzPts val="900"/>
              <a:buNone/>
              <a:defRPr sz="900">
                <a:solidFill>
                  <a:srgbClr val="F439A0"/>
                </a:solidFill>
              </a:defRPr>
            </a:lvl7pPr>
            <a:lvl8pPr lvl="7" algn="l">
              <a:lnSpc>
                <a:spcPct val="100000"/>
              </a:lnSpc>
              <a:spcBef>
                <a:spcPts val="0"/>
              </a:spcBef>
              <a:spcAft>
                <a:spcPts val="0"/>
              </a:spcAft>
              <a:buClr>
                <a:srgbClr val="F439A0"/>
              </a:buClr>
              <a:buSzPts val="900"/>
              <a:buNone/>
              <a:defRPr sz="900">
                <a:solidFill>
                  <a:srgbClr val="F439A0"/>
                </a:solidFill>
              </a:defRPr>
            </a:lvl8pPr>
            <a:lvl9pPr lvl="8" algn="l">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798" name="Shape 798"/>
        <p:cNvGrpSpPr/>
        <p:nvPr/>
      </p:nvGrpSpPr>
      <p:grpSpPr>
        <a:xfrm>
          <a:off x="0" y="0"/>
          <a:ext cx="0" cy="0"/>
          <a:chOff x="0" y="0"/>
          <a:chExt cx="0" cy="0"/>
        </a:xfrm>
      </p:grpSpPr>
      <p:sp>
        <p:nvSpPr>
          <p:cNvPr id="799" name="Google Shape;799;p105"/>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05"/>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801" name="Google Shape;801;p105"/>
          <p:cNvGrpSpPr/>
          <p:nvPr/>
        </p:nvGrpSpPr>
        <p:grpSpPr>
          <a:xfrm>
            <a:off x="8469122" y="4803781"/>
            <a:ext cx="420491" cy="137010"/>
            <a:chOff x="0" y="0"/>
            <a:chExt cx="2077525" cy="676925"/>
          </a:xfrm>
        </p:grpSpPr>
        <p:sp>
          <p:nvSpPr>
            <p:cNvPr id="802" name="Google Shape;802;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3" name="Google Shape;803;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4" name="Google Shape;804;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5" name="Google Shape;805;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6" name="Google Shape;806;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7" name="Google Shape;807;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8" name="Google Shape;808;p10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809" name="Google Shape;809;p10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10" name="Google Shape;810;p10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11" name="Google Shape;811;p10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12" name="Google Shape;812;p10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A142F4"/>
              </a:buClr>
              <a:buSzPts val="900"/>
              <a:buNone/>
              <a:defRPr sz="900">
                <a:solidFill>
                  <a:srgbClr val="A142F4"/>
                </a:solidFill>
              </a:defRPr>
            </a:lvl1pPr>
            <a:lvl2pPr lvl="1" algn="l">
              <a:lnSpc>
                <a:spcPct val="100000"/>
              </a:lnSpc>
              <a:spcBef>
                <a:spcPts val="0"/>
              </a:spcBef>
              <a:spcAft>
                <a:spcPts val="0"/>
              </a:spcAft>
              <a:buClr>
                <a:srgbClr val="A142F4"/>
              </a:buClr>
              <a:buSzPts val="900"/>
              <a:buNone/>
              <a:defRPr sz="900">
                <a:solidFill>
                  <a:srgbClr val="A142F4"/>
                </a:solidFill>
              </a:defRPr>
            </a:lvl2pPr>
            <a:lvl3pPr lvl="2" algn="l">
              <a:lnSpc>
                <a:spcPct val="100000"/>
              </a:lnSpc>
              <a:spcBef>
                <a:spcPts val="0"/>
              </a:spcBef>
              <a:spcAft>
                <a:spcPts val="0"/>
              </a:spcAft>
              <a:buClr>
                <a:srgbClr val="A142F4"/>
              </a:buClr>
              <a:buSzPts val="900"/>
              <a:buNone/>
              <a:defRPr sz="900">
                <a:solidFill>
                  <a:srgbClr val="A142F4"/>
                </a:solidFill>
              </a:defRPr>
            </a:lvl3pPr>
            <a:lvl4pPr lvl="3" algn="l">
              <a:lnSpc>
                <a:spcPct val="100000"/>
              </a:lnSpc>
              <a:spcBef>
                <a:spcPts val="0"/>
              </a:spcBef>
              <a:spcAft>
                <a:spcPts val="0"/>
              </a:spcAft>
              <a:buClr>
                <a:srgbClr val="A142F4"/>
              </a:buClr>
              <a:buSzPts val="900"/>
              <a:buNone/>
              <a:defRPr sz="900">
                <a:solidFill>
                  <a:srgbClr val="A142F4"/>
                </a:solidFill>
              </a:defRPr>
            </a:lvl4pPr>
            <a:lvl5pPr lvl="4" algn="l">
              <a:lnSpc>
                <a:spcPct val="100000"/>
              </a:lnSpc>
              <a:spcBef>
                <a:spcPts val="0"/>
              </a:spcBef>
              <a:spcAft>
                <a:spcPts val="0"/>
              </a:spcAft>
              <a:buClr>
                <a:srgbClr val="A142F4"/>
              </a:buClr>
              <a:buSzPts val="900"/>
              <a:buNone/>
              <a:defRPr sz="900">
                <a:solidFill>
                  <a:srgbClr val="A142F4"/>
                </a:solidFill>
              </a:defRPr>
            </a:lvl5pPr>
            <a:lvl6pPr lvl="5" algn="l">
              <a:lnSpc>
                <a:spcPct val="100000"/>
              </a:lnSpc>
              <a:spcBef>
                <a:spcPts val="0"/>
              </a:spcBef>
              <a:spcAft>
                <a:spcPts val="0"/>
              </a:spcAft>
              <a:buClr>
                <a:srgbClr val="A142F4"/>
              </a:buClr>
              <a:buSzPts val="900"/>
              <a:buNone/>
              <a:defRPr sz="900">
                <a:solidFill>
                  <a:srgbClr val="A142F4"/>
                </a:solidFill>
              </a:defRPr>
            </a:lvl6pPr>
            <a:lvl7pPr lvl="6" algn="l">
              <a:lnSpc>
                <a:spcPct val="100000"/>
              </a:lnSpc>
              <a:spcBef>
                <a:spcPts val="0"/>
              </a:spcBef>
              <a:spcAft>
                <a:spcPts val="0"/>
              </a:spcAft>
              <a:buClr>
                <a:srgbClr val="A142F4"/>
              </a:buClr>
              <a:buSzPts val="900"/>
              <a:buNone/>
              <a:defRPr sz="900">
                <a:solidFill>
                  <a:srgbClr val="A142F4"/>
                </a:solidFill>
              </a:defRPr>
            </a:lvl7pPr>
            <a:lvl8pPr lvl="7" algn="l">
              <a:lnSpc>
                <a:spcPct val="100000"/>
              </a:lnSpc>
              <a:spcBef>
                <a:spcPts val="0"/>
              </a:spcBef>
              <a:spcAft>
                <a:spcPts val="0"/>
              </a:spcAft>
              <a:buClr>
                <a:srgbClr val="A142F4"/>
              </a:buClr>
              <a:buSzPts val="900"/>
              <a:buNone/>
              <a:defRPr sz="900">
                <a:solidFill>
                  <a:srgbClr val="A142F4"/>
                </a:solidFill>
              </a:defRPr>
            </a:lvl8pPr>
            <a:lvl9pPr lvl="8" algn="l">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813" name="Shape 813"/>
        <p:cNvGrpSpPr/>
        <p:nvPr/>
      </p:nvGrpSpPr>
      <p:grpSpPr>
        <a:xfrm>
          <a:off x="0" y="0"/>
          <a:ext cx="0" cy="0"/>
          <a:chOff x="0" y="0"/>
          <a:chExt cx="0" cy="0"/>
        </a:xfrm>
      </p:grpSpPr>
      <p:grpSp>
        <p:nvGrpSpPr>
          <p:cNvPr id="814" name="Google Shape;814;p106"/>
          <p:cNvGrpSpPr/>
          <p:nvPr/>
        </p:nvGrpSpPr>
        <p:grpSpPr>
          <a:xfrm>
            <a:off x="8469122" y="4803781"/>
            <a:ext cx="420491" cy="137010"/>
            <a:chOff x="0" y="0"/>
            <a:chExt cx="2077525" cy="676925"/>
          </a:xfrm>
        </p:grpSpPr>
        <p:sp>
          <p:nvSpPr>
            <p:cNvPr id="815" name="Google Shape;815;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6" name="Google Shape;816;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7" name="Google Shape;817;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8" name="Google Shape;818;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9" name="Google Shape;819;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0" name="Google Shape;820;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21" name="Google Shape;821;p10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22" name="Google Shape;822;p10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23" name="Google Shape;823;p106"/>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24" name="Google Shape;824;p106"/>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825" name="Shape 825"/>
        <p:cNvGrpSpPr/>
        <p:nvPr/>
      </p:nvGrpSpPr>
      <p:grpSpPr>
        <a:xfrm>
          <a:off x="0" y="0"/>
          <a:ext cx="0" cy="0"/>
          <a:chOff x="0" y="0"/>
          <a:chExt cx="0" cy="0"/>
        </a:xfrm>
      </p:grpSpPr>
      <p:grpSp>
        <p:nvGrpSpPr>
          <p:cNvPr id="826" name="Google Shape;826;p107"/>
          <p:cNvGrpSpPr/>
          <p:nvPr/>
        </p:nvGrpSpPr>
        <p:grpSpPr>
          <a:xfrm>
            <a:off x="8469122" y="4803781"/>
            <a:ext cx="420491" cy="137010"/>
            <a:chOff x="0" y="0"/>
            <a:chExt cx="2077525" cy="676925"/>
          </a:xfrm>
        </p:grpSpPr>
        <p:sp>
          <p:nvSpPr>
            <p:cNvPr id="827" name="Google Shape;827;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8" name="Google Shape;828;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9" name="Google Shape;829;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3" name="Google Shape;833;p10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34" name="Google Shape;834;p10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35" name="Google Shape;835;p107"/>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36" name="Google Shape;836;p107"/>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837" name="Shape 837"/>
        <p:cNvGrpSpPr/>
        <p:nvPr/>
      </p:nvGrpSpPr>
      <p:grpSpPr>
        <a:xfrm>
          <a:off x="0" y="0"/>
          <a:ext cx="0" cy="0"/>
          <a:chOff x="0" y="0"/>
          <a:chExt cx="0" cy="0"/>
        </a:xfrm>
      </p:grpSpPr>
      <p:grpSp>
        <p:nvGrpSpPr>
          <p:cNvPr id="838" name="Google Shape;838;p108"/>
          <p:cNvGrpSpPr/>
          <p:nvPr/>
        </p:nvGrpSpPr>
        <p:grpSpPr>
          <a:xfrm>
            <a:off x="8469122" y="4803781"/>
            <a:ext cx="420491" cy="137010"/>
            <a:chOff x="0" y="0"/>
            <a:chExt cx="2077525" cy="676925"/>
          </a:xfrm>
        </p:grpSpPr>
        <p:sp>
          <p:nvSpPr>
            <p:cNvPr id="839" name="Google Shape;839;p10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0" name="Google Shape;840;p10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10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10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0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0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5" name="Google Shape;845;p10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46" name="Google Shape;846;p10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47" name="Google Shape;847;p108"/>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48" name="Google Shape;848;p108"/>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849" name="Shape 849"/>
        <p:cNvGrpSpPr/>
        <p:nvPr/>
      </p:nvGrpSpPr>
      <p:grpSpPr>
        <a:xfrm>
          <a:off x="0" y="0"/>
          <a:ext cx="0" cy="0"/>
          <a:chOff x="0" y="0"/>
          <a:chExt cx="0" cy="0"/>
        </a:xfrm>
      </p:grpSpPr>
      <p:grpSp>
        <p:nvGrpSpPr>
          <p:cNvPr id="850" name="Google Shape;850;p109"/>
          <p:cNvGrpSpPr/>
          <p:nvPr/>
        </p:nvGrpSpPr>
        <p:grpSpPr>
          <a:xfrm>
            <a:off x="8469122" y="4803781"/>
            <a:ext cx="420491" cy="137010"/>
            <a:chOff x="0" y="0"/>
            <a:chExt cx="2077525" cy="676925"/>
          </a:xfrm>
        </p:grpSpPr>
        <p:sp>
          <p:nvSpPr>
            <p:cNvPr id="851" name="Google Shape;851;p10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2" name="Google Shape;852;p10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3" name="Google Shape;853;p10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4" name="Google Shape;854;p10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10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0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57" name="Google Shape;857;p109"/>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58" name="Google Shape;858;p10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59" name="Google Shape;859;p109"/>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60" name="Google Shape;860;p109"/>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861" name="Shape 861"/>
        <p:cNvGrpSpPr/>
        <p:nvPr/>
      </p:nvGrpSpPr>
      <p:grpSpPr>
        <a:xfrm>
          <a:off x="0" y="0"/>
          <a:ext cx="0" cy="0"/>
          <a:chOff x="0" y="0"/>
          <a:chExt cx="0" cy="0"/>
        </a:xfrm>
      </p:grpSpPr>
      <p:grpSp>
        <p:nvGrpSpPr>
          <p:cNvPr id="862" name="Google Shape;862;p110"/>
          <p:cNvGrpSpPr/>
          <p:nvPr/>
        </p:nvGrpSpPr>
        <p:grpSpPr>
          <a:xfrm>
            <a:off x="8469122" y="4803781"/>
            <a:ext cx="420491" cy="137010"/>
            <a:chOff x="0" y="0"/>
            <a:chExt cx="2077525" cy="676925"/>
          </a:xfrm>
        </p:grpSpPr>
        <p:sp>
          <p:nvSpPr>
            <p:cNvPr id="863" name="Google Shape;863;p11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4" name="Google Shape;864;p11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5" name="Google Shape;865;p11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6" name="Google Shape;866;p11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7" name="Google Shape;867;p11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8" name="Google Shape;868;p11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9" name="Google Shape;869;p11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70" name="Google Shape;870;p11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71" name="Google Shape;871;p110"/>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72" name="Google Shape;872;p110"/>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873" name="Shape 873"/>
        <p:cNvGrpSpPr/>
        <p:nvPr/>
      </p:nvGrpSpPr>
      <p:grpSpPr>
        <a:xfrm>
          <a:off x="0" y="0"/>
          <a:ext cx="0" cy="0"/>
          <a:chOff x="0" y="0"/>
          <a:chExt cx="0" cy="0"/>
        </a:xfrm>
      </p:grpSpPr>
      <p:grpSp>
        <p:nvGrpSpPr>
          <p:cNvPr id="874" name="Google Shape;874;p111"/>
          <p:cNvGrpSpPr/>
          <p:nvPr/>
        </p:nvGrpSpPr>
        <p:grpSpPr>
          <a:xfrm>
            <a:off x="8469122" y="4803781"/>
            <a:ext cx="420491" cy="137010"/>
            <a:chOff x="0" y="0"/>
            <a:chExt cx="2077525" cy="676925"/>
          </a:xfrm>
        </p:grpSpPr>
        <p:sp>
          <p:nvSpPr>
            <p:cNvPr id="875" name="Google Shape;875;p1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6" name="Google Shape;876;p1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7" name="Google Shape;877;p1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8" name="Google Shape;878;p1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9" name="Google Shape;879;p1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0" name="Google Shape;880;p1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81" name="Google Shape;881;p111"/>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82" name="Google Shape;882;p11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83" name="Google Shape;883;p111"/>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84" name="Google Shape;884;p111"/>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885" name="Shape 885"/>
        <p:cNvGrpSpPr/>
        <p:nvPr/>
      </p:nvGrpSpPr>
      <p:grpSpPr>
        <a:xfrm>
          <a:off x="0" y="0"/>
          <a:ext cx="0" cy="0"/>
          <a:chOff x="0" y="0"/>
          <a:chExt cx="0" cy="0"/>
        </a:xfrm>
      </p:grpSpPr>
      <p:grpSp>
        <p:nvGrpSpPr>
          <p:cNvPr id="886" name="Google Shape;886;p112"/>
          <p:cNvGrpSpPr/>
          <p:nvPr/>
        </p:nvGrpSpPr>
        <p:grpSpPr>
          <a:xfrm>
            <a:off x="8469122" y="4803781"/>
            <a:ext cx="420491" cy="137010"/>
            <a:chOff x="0" y="0"/>
            <a:chExt cx="2077525" cy="676925"/>
          </a:xfrm>
        </p:grpSpPr>
        <p:sp>
          <p:nvSpPr>
            <p:cNvPr id="887" name="Google Shape;887;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8" name="Google Shape;888;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9" name="Google Shape;889;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1" name="Google Shape;891;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2" name="Google Shape;892;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3" name="Google Shape;893;p112"/>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94" name="Google Shape;894;p11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95" name="Google Shape;895;p112"/>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96" name="Google Shape;896;p112"/>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897" name="Shape 897"/>
        <p:cNvGrpSpPr/>
        <p:nvPr/>
      </p:nvGrpSpPr>
      <p:grpSpPr>
        <a:xfrm>
          <a:off x="0" y="0"/>
          <a:ext cx="0" cy="0"/>
          <a:chOff x="0" y="0"/>
          <a:chExt cx="0" cy="0"/>
        </a:xfrm>
      </p:grpSpPr>
      <p:grpSp>
        <p:nvGrpSpPr>
          <p:cNvPr id="898" name="Google Shape;898;p113"/>
          <p:cNvGrpSpPr/>
          <p:nvPr/>
        </p:nvGrpSpPr>
        <p:grpSpPr>
          <a:xfrm>
            <a:off x="8469122" y="4803781"/>
            <a:ext cx="420491" cy="137010"/>
            <a:chOff x="0" y="0"/>
            <a:chExt cx="2077525" cy="676925"/>
          </a:xfrm>
        </p:grpSpPr>
        <p:sp>
          <p:nvSpPr>
            <p:cNvPr id="899" name="Google Shape;899;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0" name="Google Shape;900;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5" name="Google Shape;905;p11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906" name="Google Shape;906;p11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907" name="Google Shape;907;p113"/>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908" name="Google Shape;908;p113"/>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909" name="Shape 909"/>
        <p:cNvGrpSpPr/>
        <p:nvPr/>
      </p:nvGrpSpPr>
      <p:grpSpPr>
        <a:xfrm>
          <a:off x="0" y="0"/>
          <a:ext cx="0" cy="0"/>
          <a:chOff x="0" y="0"/>
          <a:chExt cx="0" cy="0"/>
        </a:xfrm>
      </p:grpSpPr>
      <p:grpSp>
        <p:nvGrpSpPr>
          <p:cNvPr id="910" name="Google Shape;910;p114"/>
          <p:cNvGrpSpPr/>
          <p:nvPr/>
        </p:nvGrpSpPr>
        <p:grpSpPr>
          <a:xfrm>
            <a:off x="8469122" y="4803781"/>
            <a:ext cx="420491" cy="137010"/>
            <a:chOff x="0" y="0"/>
            <a:chExt cx="2077525" cy="676925"/>
          </a:xfrm>
        </p:grpSpPr>
        <p:sp>
          <p:nvSpPr>
            <p:cNvPr id="911" name="Google Shape;911;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2" name="Google Shape;912;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3" name="Google Shape;913;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4" name="Google Shape;914;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5" name="Google Shape;915;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7" name="Google Shape;917;p11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918" name="Google Shape;918;p11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919" name="Google Shape;919;p114"/>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920" name="Google Shape;920;p114"/>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921" name="Shape 921"/>
        <p:cNvGrpSpPr/>
        <p:nvPr/>
      </p:nvGrpSpPr>
      <p:grpSpPr>
        <a:xfrm>
          <a:off x="0" y="0"/>
          <a:ext cx="0" cy="0"/>
          <a:chOff x="0" y="0"/>
          <a:chExt cx="0" cy="0"/>
        </a:xfrm>
      </p:grpSpPr>
      <p:sp>
        <p:nvSpPr>
          <p:cNvPr id="922" name="Google Shape;922;p115"/>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23" name="Google Shape;923;p115"/>
          <p:cNvGrpSpPr/>
          <p:nvPr/>
        </p:nvGrpSpPr>
        <p:grpSpPr>
          <a:xfrm>
            <a:off x="8469122" y="4803781"/>
            <a:ext cx="420491" cy="137010"/>
            <a:chOff x="0" y="0"/>
            <a:chExt cx="2077525" cy="676925"/>
          </a:xfrm>
        </p:grpSpPr>
        <p:sp>
          <p:nvSpPr>
            <p:cNvPr id="924" name="Google Shape;924;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5" name="Google Shape;925;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6" name="Google Shape;926;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7" name="Google Shape;927;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8" name="Google Shape;928;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9" name="Google Shape;929;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0" name="Google Shape;930;p11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931" name="Shape 931"/>
        <p:cNvGrpSpPr/>
        <p:nvPr/>
      </p:nvGrpSpPr>
      <p:grpSpPr>
        <a:xfrm>
          <a:off x="0" y="0"/>
          <a:ext cx="0" cy="0"/>
          <a:chOff x="0" y="0"/>
          <a:chExt cx="0" cy="0"/>
        </a:xfrm>
      </p:grpSpPr>
      <p:sp>
        <p:nvSpPr>
          <p:cNvPr id="932" name="Google Shape;932;p116"/>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33" name="Google Shape;933;p116"/>
          <p:cNvGrpSpPr/>
          <p:nvPr/>
        </p:nvGrpSpPr>
        <p:grpSpPr>
          <a:xfrm>
            <a:off x="8469122" y="4803781"/>
            <a:ext cx="420491" cy="137010"/>
            <a:chOff x="0" y="0"/>
            <a:chExt cx="2077525" cy="676925"/>
          </a:xfrm>
        </p:grpSpPr>
        <p:sp>
          <p:nvSpPr>
            <p:cNvPr id="934" name="Google Shape;934;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7" name="Google Shape;937;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8" name="Google Shape;938;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9" name="Google Shape;939;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0" name="Google Shape;940;p11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941" name="Shape 941"/>
        <p:cNvGrpSpPr/>
        <p:nvPr/>
      </p:nvGrpSpPr>
      <p:grpSpPr>
        <a:xfrm>
          <a:off x="0" y="0"/>
          <a:ext cx="0" cy="0"/>
          <a:chOff x="0" y="0"/>
          <a:chExt cx="0" cy="0"/>
        </a:xfrm>
      </p:grpSpPr>
      <p:sp>
        <p:nvSpPr>
          <p:cNvPr id="942" name="Google Shape;942;p117"/>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43" name="Google Shape;943;p117"/>
          <p:cNvGrpSpPr/>
          <p:nvPr/>
        </p:nvGrpSpPr>
        <p:grpSpPr>
          <a:xfrm>
            <a:off x="8469122" y="4803781"/>
            <a:ext cx="420491" cy="137010"/>
            <a:chOff x="0" y="0"/>
            <a:chExt cx="2077525" cy="676925"/>
          </a:xfrm>
        </p:grpSpPr>
        <p:sp>
          <p:nvSpPr>
            <p:cNvPr id="944" name="Google Shape;944;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5" name="Google Shape;945;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9" name="Google Shape;949;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0" name="Google Shape;950;p11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951" name="Shape 951"/>
        <p:cNvGrpSpPr/>
        <p:nvPr/>
      </p:nvGrpSpPr>
      <p:grpSpPr>
        <a:xfrm>
          <a:off x="0" y="0"/>
          <a:ext cx="0" cy="0"/>
          <a:chOff x="0" y="0"/>
          <a:chExt cx="0" cy="0"/>
        </a:xfrm>
      </p:grpSpPr>
      <p:sp>
        <p:nvSpPr>
          <p:cNvPr id="952" name="Google Shape;952;p118"/>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53" name="Google Shape;953;p118"/>
          <p:cNvGrpSpPr/>
          <p:nvPr/>
        </p:nvGrpSpPr>
        <p:grpSpPr>
          <a:xfrm>
            <a:off x="8469122" y="4803781"/>
            <a:ext cx="420491" cy="137010"/>
            <a:chOff x="0" y="0"/>
            <a:chExt cx="2077525" cy="676925"/>
          </a:xfrm>
        </p:grpSpPr>
        <p:sp>
          <p:nvSpPr>
            <p:cNvPr id="954" name="Google Shape;954;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5" name="Google Shape;955;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7" name="Google Shape;957;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8" name="Google Shape;958;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9" name="Google Shape;959;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0" name="Google Shape;960;p11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961" name="Shape 961"/>
        <p:cNvGrpSpPr/>
        <p:nvPr/>
      </p:nvGrpSpPr>
      <p:grpSpPr>
        <a:xfrm>
          <a:off x="0" y="0"/>
          <a:ext cx="0" cy="0"/>
          <a:chOff x="0" y="0"/>
          <a:chExt cx="0" cy="0"/>
        </a:xfrm>
      </p:grpSpPr>
      <p:sp>
        <p:nvSpPr>
          <p:cNvPr id="962" name="Google Shape;962;p119"/>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63" name="Google Shape;963;p119"/>
          <p:cNvGrpSpPr/>
          <p:nvPr/>
        </p:nvGrpSpPr>
        <p:grpSpPr>
          <a:xfrm>
            <a:off x="8469122" y="4803781"/>
            <a:ext cx="420491" cy="137010"/>
            <a:chOff x="0" y="0"/>
            <a:chExt cx="2077525" cy="676925"/>
          </a:xfrm>
        </p:grpSpPr>
        <p:sp>
          <p:nvSpPr>
            <p:cNvPr id="964" name="Google Shape;964;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5" name="Google Shape;965;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6" name="Google Shape;966;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7" name="Google Shape;967;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0" name="Google Shape;970;p11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971" name="Shape 971"/>
        <p:cNvGrpSpPr/>
        <p:nvPr/>
      </p:nvGrpSpPr>
      <p:grpSpPr>
        <a:xfrm>
          <a:off x="0" y="0"/>
          <a:ext cx="0" cy="0"/>
          <a:chOff x="0" y="0"/>
          <a:chExt cx="0" cy="0"/>
        </a:xfrm>
      </p:grpSpPr>
      <p:sp>
        <p:nvSpPr>
          <p:cNvPr id="972" name="Google Shape;972;p120"/>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73" name="Google Shape;973;p120"/>
          <p:cNvGrpSpPr/>
          <p:nvPr/>
        </p:nvGrpSpPr>
        <p:grpSpPr>
          <a:xfrm>
            <a:off x="8469122" y="4803781"/>
            <a:ext cx="420491" cy="137010"/>
            <a:chOff x="0" y="0"/>
            <a:chExt cx="2077525" cy="676925"/>
          </a:xfrm>
        </p:grpSpPr>
        <p:sp>
          <p:nvSpPr>
            <p:cNvPr id="974" name="Google Shape;974;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5" name="Google Shape;975;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6" name="Google Shape;976;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7" name="Google Shape;977;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8" name="Google Shape;978;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0" name="Google Shape;980;p12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981" name="Shape 981"/>
        <p:cNvGrpSpPr/>
        <p:nvPr/>
      </p:nvGrpSpPr>
      <p:grpSpPr>
        <a:xfrm>
          <a:off x="0" y="0"/>
          <a:ext cx="0" cy="0"/>
          <a:chOff x="0" y="0"/>
          <a:chExt cx="0" cy="0"/>
        </a:xfrm>
      </p:grpSpPr>
      <p:sp>
        <p:nvSpPr>
          <p:cNvPr id="982" name="Google Shape;982;p121"/>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83" name="Google Shape;983;p121"/>
          <p:cNvGrpSpPr/>
          <p:nvPr/>
        </p:nvGrpSpPr>
        <p:grpSpPr>
          <a:xfrm>
            <a:off x="8469122" y="4803781"/>
            <a:ext cx="420491" cy="137010"/>
            <a:chOff x="0" y="0"/>
            <a:chExt cx="2077525" cy="676925"/>
          </a:xfrm>
        </p:grpSpPr>
        <p:sp>
          <p:nvSpPr>
            <p:cNvPr id="984" name="Google Shape;984;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5" name="Google Shape;985;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6" name="Google Shape;986;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7" name="Google Shape;987;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8" name="Google Shape;988;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9" name="Google Shape;989;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90" name="Google Shape;990;p12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991" name="Shape 991"/>
        <p:cNvGrpSpPr/>
        <p:nvPr/>
      </p:nvGrpSpPr>
      <p:grpSpPr>
        <a:xfrm>
          <a:off x="0" y="0"/>
          <a:ext cx="0" cy="0"/>
          <a:chOff x="0" y="0"/>
          <a:chExt cx="0" cy="0"/>
        </a:xfrm>
      </p:grpSpPr>
      <p:sp>
        <p:nvSpPr>
          <p:cNvPr id="992" name="Google Shape;992;p122"/>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93" name="Google Shape;993;p122"/>
          <p:cNvGrpSpPr/>
          <p:nvPr/>
        </p:nvGrpSpPr>
        <p:grpSpPr>
          <a:xfrm>
            <a:off x="8469122" y="4803781"/>
            <a:ext cx="420491" cy="137010"/>
            <a:chOff x="0" y="0"/>
            <a:chExt cx="2077525" cy="676925"/>
          </a:xfrm>
        </p:grpSpPr>
        <p:sp>
          <p:nvSpPr>
            <p:cNvPr id="994" name="Google Shape;994;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7" name="Google Shape;997;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8" name="Google Shape;998;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9" name="Google Shape;999;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00" name="Google Shape;1000;p12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1001" name="Shape 1001"/>
        <p:cNvGrpSpPr/>
        <p:nvPr/>
      </p:nvGrpSpPr>
      <p:grpSpPr>
        <a:xfrm>
          <a:off x="0" y="0"/>
          <a:ext cx="0" cy="0"/>
          <a:chOff x="0" y="0"/>
          <a:chExt cx="0" cy="0"/>
        </a:xfrm>
      </p:grpSpPr>
      <p:sp>
        <p:nvSpPr>
          <p:cNvPr id="1002" name="Google Shape;1002;p123"/>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1003" name="Google Shape;1003;p123"/>
          <p:cNvGrpSpPr/>
          <p:nvPr/>
        </p:nvGrpSpPr>
        <p:grpSpPr>
          <a:xfrm>
            <a:off x="8469122" y="4803781"/>
            <a:ext cx="420491" cy="137010"/>
            <a:chOff x="0" y="0"/>
            <a:chExt cx="2077525" cy="676925"/>
          </a:xfrm>
        </p:grpSpPr>
        <p:sp>
          <p:nvSpPr>
            <p:cNvPr id="1004" name="Google Shape;1004;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9" name="Google Shape;1009;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10" name="Google Shape;1010;p12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3" name="Shape 53"/>
        <p:cNvGrpSpPr/>
        <p:nvPr/>
      </p:nvGrpSpPr>
      <p:grpSpPr>
        <a:xfrm>
          <a:off x="0" y="0"/>
          <a:ext cx="0" cy="0"/>
          <a:chOff x="0" y="0"/>
          <a:chExt cx="0" cy="0"/>
        </a:xfrm>
      </p:grpSpPr>
      <p:sp>
        <p:nvSpPr>
          <p:cNvPr id="54" name="Google Shape;54;p14"/>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55" name="Google Shape;55;p14"/>
          <p:cNvPicPr preferRelativeResize="0"/>
          <p:nvPr/>
        </p:nvPicPr>
        <p:blipFill rotWithShape="1">
          <a:blip r:embed="rId2">
            <a:alphaModFix/>
          </a:blip>
          <a:srcRect b="0" l="0" r="0" t="0"/>
          <a:stretch/>
        </p:blipFill>
        <p:spPr>
          <a:xfrm>
            <a:off x="457194" y="460254"/>
            <a:ext cx="1370957" cy="260621"/>
          </a:xfrm>
          <a:prstGeom prst="rect">
            <a:avLst/>
          </a:prstGeom>
          <a:noFill/>
          <a:ln>
            <a:noFill/>
          </a:ln>
        </p:spPr>
      </p:pic>
      <p:sp>
        <p:nvSpPr>
          <p:cNvPr id="56" name="Google Shape;56;p14"/>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lvl1pPr>
            <a:lvl2pPr lvl="1" algn="l">
              <a:lnSpc>
                <a:spcPct val="115000"/>
              </a:lnSpc>
              <a:spcBef>
                <a:spcPts val="0"/>
              </a:spcBef>
              <a:spcAft>
                <a:spcPts val="0"/>
              </a:spcAft>
              <a:buSzPts val="1000"/>
              <a:buNone/>
              <a:defRPr sz="1200"/>
            </a:lvl2pPr>
            <a:lvl3pPr lvl="2" algn="l">
              <a:lnSpc>
                <a:spcPct val="115000"/>
              </a:lnSpc>
              <a:spcBef>
                <a:spcPts val="0"/>
              </a:spcBef>
              <a:spcAft>
                <a:spcPts val="0"/>
              </a:spcAft>
              <a:buSzPts val="1000"/>
              <a:buNone/>
              <a:defRPr sz="1200"/>
            </a:lvl3pPr>
            <a:lvl4pPr lvl="3" algn="l">
              <a:lnSpc>
                <a:spcPct val="115000"/>
              </a:lnSpc>
              <a:spcBef>
                <a:spcPts val="0"/>
              </a:spcBef>
              <a:spcAft>
                <a:spcPts val="0"/>
              </a:spcAft>
              <a:buSzPts val="1000"/>
              <a:buNone/>
              <a:defRPr sz="1200"/>
            </a:lvl4pPr>
            <a:lvl5pPr lvl="4" algn="l">
              <a:lnSpc>
                <a:spcPct val="115000"/>
              </a:lnSpc>
              <a:spcBef>
                <a:spcPts val="0"/>
              </a:spcBef>
              <a:spcAft>
                <a:spcPts val="0"/>
              </a:spcAft>
              <a:buSzPts val="1000"/>
              <a:buNone/>
              <a:defRPr sz="1200"/>
            </a:lvl5pPr>
            <a:lvl6pPr lvl="5" algn="l">
              <a:lnSpc>
                <a:spcPct val="115000"/>
              </a:lnSpc>
              <a:spcBef>
                <a:spcPts val="0"/>
              </a:spcBef>
              <a:spcAft>
                <a:spcPts val="0"/>
              </a:spcAft>
              <a:buSzPts val="1000"/>
              <a:buNone/>
              <a:defRPr sz="1200"/>
            </a:lvl6pPr>
            <a:lvl7pPr lvl="6" algn="l">
              <a:lnSpc>
                <a:spcPct val="115000"/>
              </a:lnSpc>
              <a:spcBef>
                <a:spcPts val="0"/>
              </a:spcBef>
              <a:spcAft>
                <a:spcPts val="0"/>
              </a:spcAft>
              <a:buSzPts val="1000"/>
              <a:buNone/>
              <a:defRPr sz="1200"/>
            </a:lvl7pPr>
            <a:lvl8pPr lvl="7" algn="l">
              <a:lnSpc>
                <a:spcPct val="115000"/>
              </a:lnSpc>
              <a:spcBef>
                <a:spcPts val="0"/>
              </a:spcBef>
              <a:spcAft>
                <a:spcPts val="0"/>
              </a:spcAft>
              <a:buSzPts val="1000"/>
              <a:buNone/>
              <a:defRPr sz="1200"/>
            </a:lvl8pPr>
            <a:lvl9pPr lvl="8" algn="l">
              <a:lnSpc>
                <a:spcPct val="115000"/>
              </a:lnSpc>
              <a:spcBef>
                <a:spcPts val="0"/>
              </a:spcBef>
              <a:spcAft>
                <a:spcPts val="0"/>
              </a:spcAft>
              <a:buSzPts val="1000"/>
              <a:buNone/>
              <a:defRPr sz="1200"/>
            </a:lvl9pPr>
          </a:lstStyle>
          <a:p/>
        </p:txBody>
      </p:sp>
      <p:sp>
        <p:nvSpPr>
          <p:cNvPr id="57" name="Google Shape;57;p1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1011" name="Shape 1011"/>
        <p:cNvGrpSpPr/>
        <p:nvPr/>
      </p:nvGrpSpPr>
      <p:grpSpPr>
        <a:xfrm>
          <a:off x="0" y="0"/>
          <a:ext cx="0" cy="0"/>
          <a:chOff x="0" y="0"/>
          <a:chExt cx="0" cy="0"/>
        </a:xfrm>
      </p:grpSpPr>
      <p:grpSp>
        <p:nvGrpSpPr>
          <p:cNvPr id="1012" name="Google Shape;1012;p124"/>
          <p:cNvGrpSpPr/>
          <p:nvPr/>
        </p:nvGrpSpPr>
        <p:grpSpPr>
          <a:xfrm>
            <a:off x="8469122" y="4803781"/>
            <a:ext cx="420491" cy="137010"/>
            <a:chOff x="0" y="0"/>
            <a:chExt cx="2077525" cy="676925"/>
          </a:xfrm>
        </p:grpSpPr>
        <p:sp>
          <p:nvSpPr>
            <p:cNvPr id="1013" name="Google Shape;1013;p1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4" name="Google Shape;1014;p1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5" name="Google Shape;1015;p1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19" name="Google Shape;1019;p12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1020" name="Shape 1020"/>
        <p:cNvGrpSpPr/>
        <p:nvPr/>
      </p:nvGrpSpPr>
      <p:grpSpPr>
        <a:xfrm>
          <a:off x="0" y="0"/>
          <a:ext cx="0" cy="0"/>
          <a:chOff x="0" y="0"/>
          <a:chExt cx="0" cy="0"/>
        </a:xfrm>
      </p:grpSpPr>
      <p:sp>
        <p:nvSpPr>
          <p:cNvPr id="1021" name="Google Shape;1021;p125"/>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grpSp>
        <p:nvGrpSpPr>
          <p:cNvPr id="1022" name="Google Shape;1022;p125"/>
          <p:cNvGrpSpPr/>
          <p:nvPr/>
        </p:nvGrpSpPr>
        <p:grpSpPr>
          <a:xfrm>
            <a:off x="8469122" y="4803781"/>
            <a:ext cx="420491" cy="137010"/>
            <a:chOff x="0" y="0"/>
            <a:chExt cx="2077525" cy="676925"/>
          </a:xfrm>
        </p:grpSpPr>
        <p:sp>
          <p:nvSpPr>
            <p:cNvPr id="1023" name="Google Shape;1023;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4" name="Google Shape;1024;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5" name="Google Shape;1025;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6" name="Google Shape;1026;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7" name="Google Shape;1027;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8" name="Google Shape;1028;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29" name="Google Shape;1029;p1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030" name="Google Shape;1030;p12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1pPr>
            <a:lvl2pPr lvl="1"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2pPr>
            <a:lvl3pPr lvl="2"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3pPr>
            <a:lvl4pPr lvl="3"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4pPr>
            <a:lvl5pPr lvl="4"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5pPr>
            <a:lvl6pPr lvl="5"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6pPr>
            <a:lvl7pPr lvl="6"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7pPr>
            <a:lvl8pPr lvl="7"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8pPr>
            <a:lvl9pPr lvl="8"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031" name="Shape 1031"/>
        <p:cNvGrpSpPr/>
        <p:nvPr/>
      </p:nvGrpSpPr>
      <p:grpSpPr>
        <a:xfrm>
          <a:off x="0" y="0"/>
          <a:ext cx="0" cy="0"/>
          <a:chOff x="0" y="0"/>
          <a:chExt cx="0" cy="0"/>
        </a:xfrm>
      </p:grpSpPr>
      <p:sp>
        <p:nvSpPr>
          <p:cNvPr id="1032" name="Google Shape;1032;p126"/>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33" name="Google Shape;1033;p126"/>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034" name="Google Shape;1034;p1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35" name="Google Shape;1035;p126"/>
          <p:cNvGrpSpPr/>
          <p:nvPr/>
        </p:nvGrpSpPr>
        <p:grpSpPr>
          <a:xfrm>
            <a:off x="8469122" y="4803781"/>
            <a:ext cx="420491" cy="137010"/>
            <a:chOff x="0" y="0"/>
            <a:chExt cx="2077525" cy="676925"/>
          </a:xfrm>
        </p:grpSpPr>
        <p:sp>
          <p:nvSpPr>
            <p:cNvPr id="1036" name="Google Shape;1036;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8" name="Google Shape;1038;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9" name="Google Shape;1039;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42" name="Shape 1042"/>
        <p:cNvGrpSpPr/>
        <p:nvPr/>
      </p:nvGrpSpPr>
      <p:grpSpPr>
        <a:xfrm>
          <a:off x="0" y="0"/>
          <a:ext cx="0" cy="0"/>
          <a:chOff x="0" y="0"/>
          <a:chExt cx="0" cy="0"/>
        </a:xfrm>
      </p:grpSpPr>
      <p:sp>
        <p:nvSpPr>
          <p:cNvPr id="1043" name="Google Shape;1043;p127"/>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44" name="Google Shape;1044;p127"/>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45" name="Google Shape;1045;p1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46" name="Google Shape;1046;p127"/>
          <p:cNvGrpSpPr/>
          <p:nvPr/>
        </p:nvGrpSpPr>
        <p:grpSpPr>
          <a:xfrm>
            <a:off x="8469122" y="4803781"/>
            <a:ext cx="420491" cy="137010"/>
            <a:chOff x="0" y="0"/>
            <a:chExt cx="2077525" cy="676925"/>
          </a:xfrm>
        </p:grpSpPr>
        <p:sp>
          <p:nvSpPr>
            <p:cNvPr id="1047" name="Google Shape;1047;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8" name="Google Shape;1048;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9" name="Google Shape;1049;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0" name="Google Shape;1050;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1" name="Google Shape;1051;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2" name="Google Shape;1052;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53" name="Shape 1053"/>
        <p:cNvGrpSpPr/>
        <p:nvPr/>
      </p:nvGrpSpPr>
      <p:grpSpPr>
        <a:xfrm>
          <a:off x="0" y="0"/>
          <a:ext cx="0" cy="0"/>
          <a:chOff x="0" y="0"/>
          <a:chExt cx="0" cy="0"/>
        </a:xfrm>
      </p:grpSpPr>
      <p:grpSp>
        <p:nvGrpSpPr>
          <p:cNvPr id="1054" name="Google Shape;1054;p128"/>
          <p:cNvGrpSpPr/>
          <p:nvPr/>
        </p:nvGrpSpPr>
        <p:grpSpPr>
          <a:xfrm>
            <a:off x="8469122" y="4803781"/>
            <a:ext cx="420491" cy="137010"/>
            <a:chOff x="0" y="0"/>
            <a:chExt cx="2077525" cy="676925"/>
          </a:xfrm>
        </p:grpSpPr>
        <p:sp>
          <p:nvSpPr>
            <p:cNvPr id="1055" name="Google Shape;1055;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8" name="Google Shape;1058;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9" name="Google Shape;1059;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0" name="Google Shape;1060;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061" name="Shape 1061"/>
        <p:cNvGrpSpPr/>
        <p:nvPr/>
      </p:nvGrpSpPr>
      <p:grpSpPr>
        <a:xfrm>
          <a:off x="0" y="0"/>
          <a:ext cx="0" cy="0"/>
          <a:chOff x="0" y="0"/>
          <a:chExt cx="0" cy="0"/>
        </a:xfrm>
      </p:grpSpPr>
      <p:sp>
        <p:nvSpPr>
          <p:cNvPr id="1062" name="Google Shape;1062;p12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63" name="Google Shape;1063;p129"/>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64" name="Google Shape;1064;p12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65" name="Google Shape;1065;p129"/>
          <p:cNvGrpSpPr/>
          <p:nvPr/>
        </p:nvGrpSpPr>
        <p:grpSpPr>
          <a:xfrm>
            <a:off x="8469122" y="4803781"/>
            <a:ext cx="420491" cy="137010"/>
            <a:chOff x="0" y="0"/>
            <a:chExt cx="2077525" cy="676925"/>
          </a:xfrm>
        </p:grpSpPr>
        <p:sp>
          <p:nvSpPr>
            <p:cNvPr id="1066" name="Google Shape;1066;p1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8" name="Google Shape;1068;p1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9" name="Google Shape;1069;p1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0" name="Google Shape;1070;p1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1" name="Google Shape;1071;p1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72" name="Shape 1072"/>
        <p:cNvGrpSpPr/>
        <p:nvPr/>
      </p:nvGrpSpPr>
      <p:grpSpPr>
        <a:xfrm>
          <a:off x="0" y="0"/>
          <a:ext cx="0" cy="0"/>
          <a:chOff x="0" y="0"/>
          <a:chExt cx="0" cy="0"/>
        </a:xfrm>
      </p:grpSpPr>
      <p:sp>
        <p:nvSpPr>
          <p:cNvPr id="1073" name="Google Shape;1073;p130"/>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74" name="Google Shape;1074;p130"/>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75" name="Google Shape;1075;p13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76" name="Google Shape;1076;p130"/>
          <p:cNvGrpSpPr/>
          <p:nvPr/>
        </p:nvGrpSpPr>
        <p:grpSpPr>
          <a:xfrm>
            <a:off x="8469122" y="4803781"/>
            <a:ext cx="420491" cy="137010"/>
            <a:chOff x="0" y="0"/>
            <a:chExt cx="2077525" cy="676925"/>
          </a:xfrm>
        </p:grpSpPr>
        <p:sp>
          <p:nvSpPr>
            <p:cNvPr id="1077" name="Google Shape;1077;p1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8" name="Google Shape;1078;p1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9" name="Google Shape;1079;p1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0" name="Google Shape;1080;p1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1" name="Google Shape;1081;p1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2" name="Google Shape;1082;p1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083" name="Shape 1083"/>
        <p:cNvGrpSpPr/>
        <p:nvPr/>
      </p:nvGrpSpPr>
      <p:grpSpPr>
        <a:xfrm>
          <a:off x="0" y="0"/>
          <a:ext cx="0" cy="0"/>
          <a:chOff x="0" y="0"/>
          <a:chExt cx="0" cy="0"/>
        </a:xfrm>
      </p:grpSpPr>
      <p:sp>
        <p:nvSpPr>
          <p:cNvPr id="1084" name="Google Shape;1084;p13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85" name="Google Shape;1085;p13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86" name="Google Shape;1086;p131"/>
          <p:cNvGrpSpPr/>
          <p:nvPr/>
        </p:nvGrpSpPr>
        <p:grpSpPr>
          <a:xfrm>
            <a:off x="8469122" y="4803781"/>
            <a:ext cx="420491" cy="137010"/>
            <a:chOff x="0" y="0"/>
            <a:chExt cx="2077525" cy="676925"/>
          </a:xfrm>
        </p:grpSpPr>
        <p:sp>
          <p:nvSpPr>
            <p:cNvPr id="1087" name="Google Shape;1087;p1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8" name="Google Shape;1088;p1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9" name="Google Shape;1089;p1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0" name="Google Shape;1090;p1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1" name="Google Shape;1091;p1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2" name="Google Shape;1092;p1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3" name="Google Shape;1093;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094" name="Shape 1094"/>
        <p:cNvGrpSpPr/>
        <p:nvPr/>
      </p:nvGrpSpPr>
      <p:grpSpPr>
        <a:xfrm>
          <a:off x="0" y="0"/>
          <a:ext cx="0" cy="0"/>
          <a:chOff x="0" y="0"/>
          <a:chExt cx="0" cy="0"/>
        </a:xfrm>
      </p:grpSpPr>
      <p:pic>
        <p:nvPicPr>
          <p:cNvPr id="1095" name="Google Shape;1095;p132"/>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
        <p:nvSpPr>
          <p:cNvPr id="1096" name="Google Shape;1096;p132"/>
          <p:cNvSpPr txBox="1"/>
          <p:nvPr>
            <p:ph idx="1" type="subTitle"/>
          </p:nvPr>
        </p:nvSpPr>
        <p:spPr>
          <a:xfrm>
            <a:off x="422950" y="2984175"/>
            <a:ext cx="780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24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1097" name="Google Shape;1097;p132"/>
          <p:cNvSpPr txBox="1"/>
          <p:nvPr>
            <p:ph type="title"/>
          </p:nvPr>
        </p:nvSpPr>
        <p:spPr>
          <a:xfrm>
            <a:off x="392925" y="1049175"/>
            <a:ext cx="7831200" cy="1935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5500"/>
              <a:buNone/>
              <a:defRPr sz="5500">
                <a:solidFill>
                  <a:srgbClr val="3C4043"/>
                </a:solidFill>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098" name="Google Shape;1098;p132"/>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32"/>
          <p:cNvSpPr txBox="1"/>
          <p:nvPr>
            <p:ph idx="2" type="subTitle"/>
          </p:nvPr>
        </p:nvSpPr>
        <p:spPr>
          <a:xfrm>
            <a:off x="422950" y="3714075"/>
            <a:ext cx="783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18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sz="1800"/>
            </a:lvl2pPr>
            <a:lvl3pPr lvl="2" algn="l">
              <a:lnSpc>
                <a:spcPct val="150000"/>
              </a:lnSpc>
              <a:spcBef>
                <a:spcPts val="0"/>
              </a:spcBef>
              <a:spcAft>
                <a:spcPts val="0"/>
              </a:spcAft>
              <a:buSzPts val="1000"/>
              <a:buNone/>
              <a:defRPr sz="1800"/>
            </a:lvl3pPr>
            <a:lvl4pPr lvl="3" algn="l">
              <a:lnSpc>
                <a:spcPct val="150000"/>
              </a:lnSpc>
              <a:spcBef>
                <a:spcPts val="0"/>
              </a:spcBef>
              <a:spcAft>
                <a:spcPts val="0"/>
              </a:spcAft>
              <a:buSzPts val="1000"/>
              <a:buNone/>
              <a:defRPr sz="1800"/>
            </a:lvl4pPr>
            <a:lvl5pPr lvl="4" algn="l">
              <a:lnSpc>
                <a:spcPct val="150000"/>
              </a:lnSpc>
              <a:spcBef>
                <a:spcPts val="0"/>
              </a:spcBef>
              <a:spcAft>
                <a:spcPts val="0"/>
              </a:spcAft>
              <a:buSzPts val="1000"/>
              <a:buNone/>
              <a:defRPr sz="1800"/>
            </a:lvl5pPr>
            <a:lvl6pPr lvl="5" algn="l">
              <a:lnSpc>
                <a:spcPct val="150000"/>
              </a:lnSpc>
              <a:spcBef>
                <a:spcPts val="0"/>
              </a:spcBef>
              <a:spcAft>
                <a:spcPts val="0"/>
              </a:spcAft>
              <a:buSzPts val="1000"/>
              <a:buNone/>
              <a:defRPr sz="1800"/>
            </a:lvl6pPr>
            <a:lvl7pPr lvl="6" algn="l">
              <a:lnSpc>
                <a:spcPct val="150000"/>
              </a:lnSpc>
              <a:spcBef>
                <a:spcPts val="0"/>
              </a:spcBef>
              <a:spcAft>
                <a:spcPts val="0"/>
              </a:spcAft>
              <a:buSzPts val="1000"/>
              <a:buNone/>
              <a:defRPr sz="1800"/>
            </a:lvl7pPr>
            <a:lvl8pPr lvl="7" algn="l">
              <a:lnSpc>
                <a:spcPct val="150000"/>
              </a:lnSpc>
              <a:spcBef>
                <a:spcPts val="0"/>
              </a:spcBef>
              <a:spcAft>
                <a:spcPts val="0"/>
              </a:spcAft>
              <a:buSzPts val="1000"/>
              <a:buNone/>
              <a:defRPr sz="1800"/>
            </a:lvl8pPr>
            <a:lvl9pPr lvl="8" algn="l">
              <a:lnSpc>
                <a:spcPct val="150000"/>
              </a:lnSpc>
              <a:spcBef>
                <a:spcPts val="0"/>
              </a:spcBef>
              <a:spcAft>
                <a:spcPts val="0"/>
              </a:spcAft>
              <a:buSzPts val="1000"/>
              <a:buNone/>
              <a:defRPr sz="18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100" name="Shape 1100"/>
        <p:cNvGrpSpPr/>
        <p:nvPr/>
      </p:nvGrpSpPr>
      <p:grpSpPr>
        <a:xfrm>
          <a:off x="0" y="0"/>
          <a:ext cx="0" cy="0"/>
          <a:chOff x="0" y="0"/>
          <a:chExt cx="0" cy="0"/>
        </a:xfrm>
      </p:grpSpPr>
      <p:sp>
        <p:nvSpPr>
          <p:cNvPr id="1101" name="Google Shape;1101;p133"/>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102" name="Google Shape;1102;p13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03" name="Google Shape;1103;p13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4" name="Google Shape;1104;p13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105" name="Google Shape;1105;p133"/>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58" name="Shape 58"/>
        <p:cNvGrpSpPr/>
        <p:nvPr/>
      </p:nvGrpSpPr>
      <p:grpSpPr>
        <a:xfrm>
          <a:off x="0" y="0"/>
          <a:ext cx="0" cy="0"/>
          <a:chOff x="0" y="0"/>
          <a:chExt cx="0" cy="0"/>
        </a:xfrm>
      </p:grpSpPr>
      <p:sp>
        <p:nvSpPr>
          <p:cNvPr id="59" name="Google Shape;59;p15"/>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60" name="Google Shape;60;p1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1" name="Google Shape;61;p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106" name="Shape 1106"/>
        <p:cNvGrpSpPr/>
        <p:nvPr/>
      </p:nvGrpSpPr>
      <p:grpSpPr>
        <a:xfrm>
          <a:off x="0" y="0"/>
          <a:ext cx="0" cy="0"/>
          <a:chOff x="0" y="0"/>
          <a:chExt cx="0" cy="0"/>
        </a:xfrm>
      </p:grpSpPr>
      <p:sp>
        <p:nvSpPr>
          <p:cNvPr id="1107" name="Google Shape;1107;p13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8" name="Google Shape;1108;p13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9" name="Google Shape;1109;p13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110" name="Google Shape;1110;p13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111" name="Shape 1111"/>
        <p:cNvGrpSpPr/>
        <p:nvPr/>
      </p:nvGrpSpPr>
      <p:grpSpPr>
        <a:xfrm>
          <a:off x="0" y="0"/>
          <a:ext cx="0" cy="0"/>
          <a:chOff x="0" y="0"/>
          <a:chExt cx="0" cy="0"/>
        </a:xfrm>
      </p:grpSpPr>
      <p:sp>
        <p:nvSpPr>
          <p:cNvPr id="1112" name="Google Shape;1112;p135"/>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3" name="Google Shape;1113;p135"/>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4" name="Google Shape;1114;p13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115" name="Google Shape;1115;p135"/>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116" name="Shape 1116"/>
        <p:cNvGrpSpPr/>
        <p:nvPr/>
      </p:nvGrpSpPr>
      <p:grpSpPr>
        <a:xfrm>
          <a:off x="0" y="0"/>
          <a:ext cx="0" cy="0"/>
          <a:chOff x="0" y="0"/>
          <a:chExt cx="0" cy="0"/>
        </a:xfrm>
      </p:grpSpPr>
      <p:sp>
        <p:nvSpPr>
          <p:cNvPr id="1117" name="Google Shape;1117;p136"/>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8" name="Google Shape;1118;p13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9" name="Google Shape;1119;p13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120" name="Google Shape;1120;p136"/>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121" name="Shape 1121"/>
        <p:cNvGrpSpPr/>
        <p:nvPr/>
      </p:nvGrpSpPr>
      <p:grpSpPr>
        <a:xfrm>
          <a:off x="0" y="0"/>
          <a:ext cx="0" cy="0"/>
          <a:chOff x="0" y="0"/>
          <a:chExt cx="0" cy="0"/>
        </a:xfrm>
      </p:grpSpPr>
      <p:sp>
        <p:nvSpPr>
          <p:cNvPr id="1122" name="Google Shape;1122;p137"/>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23" name="Google Shape;1123;p13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24" name="Google Shape;1124;p13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125" name="Google Shape;1125;p13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126" name="Shape 1126"/>
        <p:cNvGrpSpPr/>
        <p:nvPr/>
      </p:nvGrpSpPr>
      <p:grpSpPr>
        <a:xfrm>
          <a:off x="0" y="0"/>
          <a:ext cx="0" cy="0"/>
          <a:chOff x="0" y="0"/>
          <a:chExt cx="0" cy="0"/>
        </a:xfrm>
      </p:grpSpPr>
      <p:sp>
        <p:nvSpPr>
          <p:cNvPr id="1127" name="Google Shape;1127;p13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28" name="Google Shape;1128;p1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29" name="Google Shape;1129;p1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30" name="Google Shape;1130;p138"/>
          <p:cNvGrpSpPr/>
          <p:nvPr/>
        </p:nvGrpSpPr>
        <p:grpSpPr>
          <a:xfrm>
            <a:off x="8469122" y="4803781"/>
            <a:ext cx="420491" cy="137010"/>
            <a:chOff x="0" y="0"/>
            <a:chExt cx="2077525" cy="676925"/>
          </a:xfrm>
        </p:grpSpPr>
        <p:sp>
          <p:nvSpPr>
            <p:cNvPr id="1131" name="Google Shape;1131;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2" name="Google Shape;1132;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5" name="Google Shape;1135;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6" name="Google Shape;1136;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139" name="Google Shape;1139;p13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140" name="Google Shape;1140;p139"/>
          <p:cNvGrpSpPr/>
          <p:nvPr/>
        </p:nvGrpSpPr>
        <p:grpSpPr>
          <a:xfrm>
            <a:off x="8469122" y="4803781"/>
            <a:ext cx="420491" cy="137010"/>
            <a:chOff x="0" y="0"/>
            <a:chExt cx="2077525" cy="676925"/>
          </a:xfrm>
        </p:grpSpPr>
        <p:sp>
          <p:nvSpPr>
            <p:cNvPr id="1141" name="Google Shape;1141;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47" name="Google Shape;1147;p1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48" name="Google Shape;1148;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49" name="Shape 1149"/>
        <p:cNvGrpSpPr/>
        <p:nvPr/>
      </p:nvGrpSpPr>
      <p:grpSpPr>
        <a:xfrm>
          <a:off x="0" y="0"/>
          <a:ext cx="0" cy="0"/>
          <a:chOff x="0" y="0"/>
          <a:chExt cx="0" cy="0"/>
        </a:xfrm>
      </p:grpSpPr>
      <p:sp>
        <p:nvSpPr>
          <p:cNvPr id="1150" name="Google Shape;1150;p140"/>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51" name="Google Shape;1151;p14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52" name="Google Shape;1152;p14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53" name="Google Shape;1153;p14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54" name="Google Shape;1154;p14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55" name="Shape 1155"/>
        <p:cNvGrpSpPr/>
        <p:nvPr/>
      </p:nvGrpSpPr>
      <p:grpSpPr>
        <a:xfrm>
          <a:off x="0" y="0"/>
          <a:ext cx="0" cy="0"/>
          <a:chOff x="0" y="0"/>
          <a:chExt cx="0" cy="0"/>
        </a:xfrm>
      </p:grpSpPr>
      <p:sp>
        <p:nvSpPr>
          <p:cNvPr id="1156" name="Google Shape;1156;p141"/>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157" name="Google Shape;1157;p141"/>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8" name="Google Shape;1158;p14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59" name="Google Shape;1159;p1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60" name="Google Shape;1160;p14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61" name="Google Shape;1161;p14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2" name="Google Shape;1162;p141"/>
          <p:cNvGrpSpPr/>
          <p:nvPr/>
        </p:nvGrpSpPr>
        <p:grpSpPr>
          <a:xfrm>
            <a:off x="8469122" y="4803781"/>
            <a:ext cx="420491" cy="137010"/>
            <a:chOff x="0" y="0"/>
            <a:chExt cx="2077525" cy="676925"/>
          </a:xfrm>
        </p:grpSpPr>
        <p:sp>
          <p:nvSpPr>
            <p:cNvPr id="1163" name="Google Shape;1163;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4" name="Google Shape;1164;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169" name="Shape 1169"/>
        <p:cNvGrpSpPr/>
        <p:nvPr/>
      </p:nvGrpSpPr>
      <p:grpSpPr>
        <a:xfrm>
          <a:off x="0" y="0"/>
          <a:ext cx="0" cy="0"/>
          <a:chOff x="0" y="0"/>
          <a:chExt cx="0" cy="0"/>
        </a:xfrm>
      </p:grpSpPr>
      <p:sp>
        <p:nvSpPr>
          <p:cNvPr id="1170" name="Google Shape;1170;p14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71" name="Google Shape;1171;p14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72" name="Google Shape;1172;p14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73" name="Google Shape;1173;p142"/>
          <p:cNvGrpSpPr/>
          <p:nvPr/>
        </p:nvGrpSpPr>
        <p:grpSpPr>
          <a:xfrm>
            <a:off x="8469122" y="4803781"/>
            <a:ext cx="420491" cy="137010"/>
            <a:chOff x="0" y="0"/>
            <a:chExt cx="2077525" cy="676925"/>
          </a:xfrm>
        </p:grpSpPr>
        <p:sp>
          <p:nvSpPr>
            <p:cNvPr id="1174" name="Google Shape;1174;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5" name="Google Shape;1175;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80" name="Shape 1180"/>
        <p:cNvGrpSpPr/>
        <p:nvPr/>
      </p:nvGrpSpPr>
      <p:grpSpPr>
        <a:xfrm>
          <a:off x="0" y="0"/>
          <a:ext cx="0" cy="0"/>
          <a:chOff x="0" y="0"/>
          <a:chExt cx="0" cy="0"/>
        </a:xfrm>
      </p:grpSpPr>
      <p:sp>
        <p:nvSpPr>
          <p:cNvPr id="1181" name="Google Shape;1181;p14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82" name="Google Shape;1182;p14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83" name="Google Shape;1183;p14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84" name="Google Shape;1184;p14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85" name="Google Shape;1185;p14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86" name="Google Shape;1186;p143"/>
          <p:cNvGrpSpPr/>
          <p:nvPr/>
        </p:nvGrpSpPr>
        <p:grpSpPr>
          <a:xfrm>
            <a:off x="8469122" y="4803781"/>
            <a:ext cx="420491" cy="137010"/>
            <a:chOff x="0" y="0"/>
            <a:chExt cx="2077525" cy="676925"/>
          </a:xfrm>
        </p:grpSpPr>
        <p:sp>
          <p:nvSpPr>
            <p:cNvPr id="1187" name="Google Shape;1187;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8" name="Google Shape;1188;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9" name="Google Shape;1189;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0" name="Google Shape;1190;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1" name="Google Shape;1191;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2" name="Google Shape;1192;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62" name="Shape 62"/>
        <p:cNvGrpSpPr/>
        <p:nvPr/>
      </p:nvGrpSpPr>
      <p:grpSpPr>
        <a:xfrm>
          <a:off x="0" y="0"/>
          <a:ext cx="0" cy="0"/>
          <a:chOff x="0" y="0"/>
          <a:chExt cx="0" cy="0"/>
        </a:xfrm>
      </p:grpSpPr>
      <p:sp>
        <p:nvSpPr>
          <p:cNvPr id="63" name="Google Shape;63;p16"/>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64" name="Google Shape;64;p16"/>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5" name="Google Shape;65;p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193" name="Shape 1193"/>
        <p:cNvGrpSpPr/>
        <p:nvPr/>
      </p:nvGrpSpPr>
      <p:grpSpPr>
        <a:xfrm>
          <a:off x="0" y="0"/>
          <a:ext cx="0" cy="0"/>
          <a:chOff x="0" y="0"/>
          <a:chExt cx="0" cy="0"/>
        </a:xfrm>
      </p:grpSpPr>
      <p:sp>
        <p:nvSpPr>
          <p:cNvPr id="1194" name="Google Shape;1194;p14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5" name="Google Shape;1195;p14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96" name="Google Shape;1196;p14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97" name="Google Shape;1197;p14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98" name="Google Shape;1198;p14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199" name="Shape 1199"/>
        <p:cNvGrpSpPr/>
        <p:nvPr/>
      </p:nvGrpSpPr>
      <p:grpSpPr>
        <a:xfrm>
          <a:off x="0" y="0"/>
          <a:ext cx="0" cy="0"/>
          <a:chOff x="0" y="0"/>
          <a:chExt cx="0" cy="0"/>
        </a:xfrm>
      </p:grpSpPr>
      <p:sp>
        <p:nvSpPr>
          <p:cNvPr id="1200" name="Google Shape;1200;p14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01" name="Google Shape;1201;p14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02" name="Google Shape;1202;p1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03" name="Google Shape;1203;p14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04" name="Google Shape;1204;p14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05" name="Google Shape;1205;p145"/>
          <p:cNvGrpSpPr/>
          <p:nvPr/>
        </p:nvGrpSpPr>
        <p:grpSpPr>
          <a:xfrm>
            <a:off x="8469122" y="4803781"/>
            <a:ext cx="420491" cy="137010"/>
            <a:chOff x="0" y="0"/>
            <a:chExt cx="2077525" cy="676925"/>
          </a:xfrm>
        </p:grpSpPr>
        <p:sp>
          <p:nvSpPr>
            <p:cNvPr id="1206" name="Google Shape;1206;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212" name="Shape 1212"/>
        <p:cNvGrpSpPr/>
        <p:nvPr/>
      </p:nvGrpSpPr>
      <p:grpSpPr>
        <a:xfrm>
          <a:off x="0" y="0"/>
          <a:ext cx="0" cy="0"/>
          <a:chOff x="0" y="0"/>
          <a:chExt cx="0" cy="0"/>
        </a:xfrm>
      </p:grpSpPr>
      <p:sp>
        <p:nvSpPr>
          <p:cNvPr id="1213" name="Google Shape;1213;p146"/>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4" name="Google Shape;1214;p14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15" name="Google Shape;1215;p14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16" name="Google Shape;1216;p14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17" name="Google Shape;1217;p14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18" name="Google Shape;1218;p146"/>
          <p:cNvGrpSpPr/>
          <p:nvPr/>
        </p:nvGrpSpPr>
        <p:grpSpPr>
          <a:xfrm>
            <a:off x="8469122" y="4803781"/>
            <a:ext cx="420491" cy="137010"/>
            <a:chOff x="0" y="0"/>
            <a:chExt cx="2077525" cy="676925"/>
          </a:xfrm>
        </p:grpSpPr>
        <p:sp>
          <p:nvSpPr>
            <p:cNvPr id="1219" name="Google Shape;1219;p1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225" name="Shape 1225"/>
        <p:cNvGrpSpPr/>
        <p:nvPr/>
      </p:nvGrpSpPr>
      <p:grpSpPr>
        <a:xfrm>
          <a:off x="0" y="0"/>
          <a:ext cx="0" cy="0"/>
          <a:chOff x="0" y="0"/>
          <a:chExt cx="0" cy="0"/>
        </a:xfrm>
      </p:grpSpPr>
      <p:sp>
        <p:nvSpPr>
          <p:cNvPr id="1226" name="Google Shape;1226;p147"/>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27" name="Google Shape;1227;p14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28" name="Google Shape;1228;p1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29" name="Google Shape;1229;p1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30" name="Google Shape;1230;p14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231" name="Shape 1231"/>
        <p:cNvGrpSpPr/>
        <p:nvPr/>
      </p:nvGrpSpPr>
      <p:grpSpPr>
        <a:xfrm>
          <a:off x="0" y="0"/>
          <a:ext cx="0" cy="0"/>
          <a:chOff x="0" y="0"/>
          <a:chExt cx="0" cy="0"/>
        </a:xfrm>
      </p:grpSpPr>
      <p:sp>
        <p:nvSpPr>
          <p:cNvPr id="1232" name="Google Shape;1232;p148"/>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233" name="Google Shape;1233;p14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34" name="Google Shape;1234;p14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35" name="Google Shape;1235;p14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36" name="Google Shape;1236;p148"/>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237" name="Shape 1237"/>
        <p:cNvGrpSpPr/>
        <p:nvPr/>
      </p:nvGrpSpPr>
      <p:grpSpPr>
        <a:xfrm>
          <a:off x="0" y="0"/>
          <a:ext cx="0" cy="0"/>
          <a:chOff x="0" y="0"/>
          <a:chExt cx="0" cy="0"/>
        </a:xfrm>
      </p:grpSpPr>
      <p:sp>
        <p:nvSpPr>
          <p:cNvPr id="1238" name="Google Shape;1238;p14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39" name="Google Shape;1239;p1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40" name="Google Shape;1240;p1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41" name="Google Shape;1241;p1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42" name="Google Shape;1242;p149"/>
          <p:cNvGrpSpPr/>
          <p:nvPr/>
        </p:nvGrpSpPr>
        <p:grpSpPr>
          <a:xfrm>
            <a:off x="8469122" y="4803781"/>
            <a:ext cx="420491" cy="137010"/>
            <a:chOff x="0" y="0"/>
            <a:chExt cx="2077525" cy="676925"/>
          </a:xfrm>
        </p:grpSpPr>
        <p:sp>
          <p:nvSpPr>
            <p:cNvPr id="1243" name="Google Shape;1243;p1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7" name="Google Shape;1247;p1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8" name="Google Shape;1248;p1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49" name="Google Shape;1249;p14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250" name="Shape 1250"/>
        <p:cNvGrpSpPr/>
        <p:nvPr/>
      </p:nvGrpSpPr>
      <p:grpSpPr>
        <a:xfrm>
          <a:off x="0" y="0"/>
          <a:ext cx="0" cy="0"/>
          <a:chOff x="0" y="0"/>
          <a:chExt cx="0" cy="0"/>
        </a:xfrm>
      </p:grpSpPr>
      <p:sp>
        <p:nvSpPr>
          <p:cNvPr id="1251" name="Google Shape;1251;p15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52" name="Google Shape;1252;p1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53" name="Google Shape;1253;p150"/>
          <p:cNvGrpSpPr/>
          <p:nvPr/>
        </p:nvGrpSpPr>
        <p:grpSpPr>
          <a:xfrm>
            <a:off x="8469122" y="4803781"/>
            <a:ext cx="420491" cy="137010"/>
            <a:chOff x="0" y="0"/>
            <a:chExt cx="2077525" cy="676925"/>
          </a:xfrm>
        </p:grpSpPr>
        <p:sp>
          <p:nvSpPr>
            <p:cNvPr id="1254" name="Google Shape;1254;p1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5" name="Google Shape;1255;p1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6" name="Google Shape;1256;p1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7" name="Google Shape;1257;p1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8" name="Google Shape;1258;p1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9" name="Google Shape;1259;p1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60" name="Google Shape;1260;p1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261" name="Shape 1261"/>
        <p:cNvGrpSpPr/>
        <p:nvPr/>
      </p:nvGrpSpPr>
      <p:grpSpPr>
        <a:xfrm>
          <a:off x="0" y="0"/>
          <a:ext cx="0" cy="0"/>
          <a:chOff x="0" y="0"/>
          <a:chExt cx="0" cy="0"/>
        </a:xfrm>
      </p:grpSpPr>
      <p:sp>
        <p:nvSpPr>
          <p:cNvPr id="1262" name="Google Shape;1262;p151"/>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1263" name="Google Shape;1263;p151"/>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64" name="Google Shape;1264;p151"/>
          <p:cNvGrpSpPr/>
          <p:nvPr/>
        </p:nvGrpSpPr>
        <p:grpSpPr>
          <a:xfrm>
            <a:off x="8469122" y="4803781"/>
            <a:ext cx="420491" cy="137010"/>
            <a:chOff x="0" y="0"/>
            <a:chExt cx="2077525" cy="676925"/>
          </a:xfrm>
        </p:grpSpPr>
        <p:sp>
          <p:nvSpPr>
            <p:cNvPr id="1265" name="Google Shape;1265;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6" name="Google Shape;1266;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7" name="Google Shape;1267;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8" name="Google Shape;1268;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9" name="Google Shape;1269;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0" name="Google Shape;1270;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71" name="Google Shape;1271;p1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272" name="Shape 1272"/>
        <p:cNvGrpSpPr/>
        <p:nvPr/>
      </p:nvGrpSpPr>
      <p:grpSpPr>
        <a:xfrm>
          <a:off x="0" y="0"/>
          <a:ext cx="0" cy="0"/>
          <a:chOff x="0" y="0"/>
          <a:chExt cx="0" cy="0"/>
        </a:xfrm>
      </p:grpSpPr>
      <p:sp>
        <p:nvSpPr>
          <p:cNvPr id="1273" name="Google Shape;1273;p15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74" name="Google Shape;1274;p1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5" name="Google Shape;1275;p152"/>
          <p:cNvGrpSpPr/>
          <p:nvPr/>
        </p:nvGrpSpPr>
        <p:grpSpPr>
          <a:xfrm>
            <a:off x="8469122" y="4803781"/>
            <a:ext cx="420491" cy="137010"/>
            <a:chOff x="0" y="0"/>
            <a:chExt cx="2077525" cy="676925"/>
          </a:xfrm>
        </p:grpSpPr>
        <p:sp>
          <p:nvSpPr>
            <p:cNvPr id="1276" name="Google Shape;1276;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7" name="Google Shape;1277;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8" name="Google Shape;1278;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9" name="Google Shape;1279;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0" name="Google Shape;1280;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2" name="Google Shape;1282;p152"/>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83" name="Google Shape;1283;p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284" name="Shape 1284"/>
        <p:cNvGrpSpPr/>
        <p:nvPr/>
      </p:nvGrpSpPr>
      <p:grpSpPr>
        <a:xfrm>
          <a:off x="0" y="0"/>
          <a:ext cx="0" cy="0"/>
          <a:chOff x="0" y="0"/>
          <a:chExt cx="0" cy="0"/>
        </a:xfrm>
      </p:grpSpPr>
      <p:sp>
        <p:nvSpPr>
          <p:cNvPr id="1285" name="Google Shape;1285;p15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86" name="Google Shape;1286;p15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87" name="Google Shape;1287;p153"/>
          <p:cNvGrpSpPr/>
          <p:nvPr/>
        </p:nvGrpSpPr>
        <p:grpSpPr>
          <a:xfrm>
            <a:off x="8469122" y="4803781"/>
            <a:ext cx="420491" cy="137010"/>
            <a:chOff x="0" y="0"/>
            <a:chExt cx="2077525" cy="676925"/>
          </a:xfrm>
        </p:grpSpPr>
        <p:sp>
          <p:nvSpPr>
            <p:cNvPr id="1288" name="Google Shape;1288;p1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9" name="Google Shape;1289;p1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0" name="Google Shape;1290;p1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1" name="Google Shape;1291;p1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2" name="Google Shape;1292;p1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1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94" name="Google Shape;1294;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66"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8" name="Google Shape;68;p1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69" name="Google Shape;69;p17"/>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295" name="Shape 1295"/>
        <p:cNvGrpSpPr/>
        <p:nvPr/>
      </p:nvGrpSpPr>
      <p:grpSpPr>
        <a:xfrm>
          <a:off x="0" y="0"/>
          <a:ext cx="0" cy="0"/>
          <a:chOff x="0" y="0"/>
          <a:chExt cx="0" cy="0"/>
        </a:xfrm>
      </p:grpSpPr>
      <p:sp>
        <p:nvSpPr>
          <p:cNvPr id="1296" name="Google Shape;1296;p15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97" name="Google Shape;1297;p1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98" name="Google Shape;1298;p154"/>
          <p:cNvGrpSpPr/>
          <p:nvPr/>
        </p:nvGrpSpPr>
        <p:grpSpPr>
          <a:xfrm>
            <a:off x="8469122" y="4803781"/>
            <a:ext cx="420491" cy="137010"/>
            <a:chOff x="0" y="0"/>
            <a:chExt cx="2077525" cy="676925"/>
          </a:xfrm>
        </p:grpSpPr>
        <p:sp>
          <p:nvSpPr>
            <p:cNvPr id="1299" name="Google Shape;1299;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0" name="Google Shape;1300;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1" name="Google Shape;1301;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2" name="Google Shape;1302;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3" name="Google Shape;1303;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4" name="Google Shape;1304;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05" name="Google Shape;1305;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6" name="Shape 1306"/>
        <p:cNvGrpSpPr/>
        <p:nvPr/>
      </p:nvGrpSpPr>
      <p:grpSpPr>
        <a:xfrm>
          <a:off x="0" y="0"/>
          <a:ext cx="0" cy="0"/>
          <a:chOff x="0" y="0"/>
          <a:chExt cx="0" cy="0"/>
        </a:xfrm>
      </p:grpSpPr>
      <p:sp>
        <p:nvSpPr>
          <p:cNvPr id="1307" name="Google Shape;1307;p155"/>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08" name="Google Shape;1308;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309" name="Shape 1309"/>
        <p:cNvGrpSpPr/>
        <p:nvPr/>
      </p:nvGrpSpPr>
      <p:grpSpPr>
        <a:xfrm>
          <a:off x="0" y="0"/>
          <a:ext cx="0" cy="0"/>
          <a:chOff x="0" y="0"/>
          <a:chExt cx="0" cy="0"/>
        </a:xfrm>
      </p:grpSpPr>
      <p:sp>
        <p:nvSpPr>
          <p:cNvPr id="1310" name="Google Shape;1310;p15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11" name="Google Shape;1311;p15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2" name="Google Shape;1312;p156"/>
          <p:cNvGrpSpPr/>
          <p:nvPr/>
        </p:nvGrpSpPr>
        <p:grpSpPr>
          <a:xfrm>
            <a:off x="8469122" y="4803781"/>
            <a:ext cx="420491" cy="137010"/>
            <a:chOff x="0" y="0"/>
            <a:chExt cx="2077525" cy="676925"/>
          </a:xfrm>
        </p:grpSpPr>
        <p:sp>
          <p:nvSpPr>
            <p:cNvPr id="1313" name="Google Shape;1313;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5" name="Google Shape;1315;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6" name="Google Shape;1316;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7" name="Google Shape;1317;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19" name="Google Shape;1319;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320" name="Shape 1320"/>
        <p:cNvGrpSpPr/>
        <p:nvPr/>
      </p:nvGrpSpPr>
      <p:grpSpPr>
        <a:xfrm>
          <a:off x="0" y="0"/>
          <a:ext cx="0" cy="0"/>
          <a:chOff x="0" y="0"/>
          <a:chExt cx="0" cy="0"/>
        </a:xfrm>
      </p:grpSpPr>
      <p:sp>
        <p:nvSpPr>
          <p:cNvPr id="1321" name="Google Shape;1321;p157"/>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2" name="Google Shape;1322;p15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23" name="Google Shape;1323;p157"/>
          <p:cNvGrpSpPr/>
          <p:nvPr/>
        </p:nvGrpSpPr>
        <p:grpSpPr>
          <a:xfrm>
            <a:off x="8469122" y="4803781"/>
            <a:ext cx="420491" cy="137010"/>
            <a:chOff x="0" y="0"/>
            <a:chExt cx="2077525" cy="676925"/>
          </a:xfrm>
        </p:grpSpPr>
        <p:sp>
          <p:nvSpPr>
            <p:cNvPr id="1324" name="Google Shape;1324;p15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5" name="Google Shape;1325;p15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6" name="Google Shape;1326;p15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5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5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9" name="Google Shape;1329;p15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30" name="Google Shape;1330;p157"/>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31" name="Google Shape;1331;p1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332" name="Shape 1332"/>
        <p:cNvGrpSpPr/>
        <p:nvPr/>
      </p:nvGrpSpPr>
      <p:grpSpPr>
        <a:xfrm>
          <a:off x="0" y="0"/>
          <a:ext cx="0" cy="0"/>
          <a:chOff x="0" y="0"/>
          <a:chExt cx="0" cy="0"/>
        </a:xfrm>
      </p:grpSpPr>
      <p:sp>
        <p:nvSpPr>
          <p:cNvPr id="1333" name="Google Shape;1333;p15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34" name="Google Shape;1334;p15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35" name="Google Shape;1335;p15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36" name="Google Shape;1336;p158"/>
          <p:cNvGrpSpPr/>
          <p:nvPr/>
        </p:nvGrpSpPr>
        <p:grpSpPr>
          <a:xfrm>
            <a:off x="8469122" y="4803781"/>
            <a:ext cx="420491" cy="137010"/>
            <a:chOff x="0" y="0"/>
            <a:chExt cx="2077525" cy="676925"/>
          </a:xfrm>
        </p:grpSpPr>
        <p:sp>
          <p:nvSpPr>
            <p:cNvPr id="1337" name="Google Shape;1337;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8" name="Google Shape;1338;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9" name="Google Shape;1339;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0" name="Google Shape;1340;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1" name="Google Shape;1341;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2" name="Google Shape;1342;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43" name="Google Shape;1343;p158"/>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44" name="Google Shape;1344;p1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345" name="Shape 1345"/>
        <p:cNvGrpSpPr/>
        <p:nvPr/>
      </p:nvGrpSpPr>
      <p:grpSpPr>
        <a:xfrm>
          <a:off x="0" y="0"/>
          <a:ext cx="0" cy="0"/>
          <a:chOff x="0" y="0"/>
          <a:chExt cx="0" cy="0"/>
        </a:xfrm>
      </p:grpSpPr>
      <p:sp>
        <p:nvSpPr>
          <p:cNvPr id="1346" name="Google Shape;1346;p159"/>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47" name="Google Shape;1347;p15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48" name="Google Shape;1348;p15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49" name="Google Shape;1349;p159"/>
          <p:cNvGrpSpPr/>
          <p:nvPr/>
        </p:nvGrpSpPr>
        <p:grpSpPr>
          <a:xfrm>
            <a:off x="8469122" y="4803781"/>
            <a:ext cx="420491" cy="137010"/>
            <a:chOff x="0" y="0"/>
            <a:chExt cx="2077525" cy="676925"/>
          </a:xfrm>
        </p:grpSpPr>
        <p:sp>
          <p:nvSpPr>
            <p:cNvPr id="1350" name="Google Shape;1350;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1" name="Google Shape;1351;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2" name="Google Shape;1352;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3" name="Google Shape;1353;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4" name="Google Shape;1354;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5" name="Google Shape;1355;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56" name="Google Shape;1356;p159"/>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57" name="Google Shape;1357;p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358" name="Shape 1358"/>
        <p:cNvGrpSpPr/>
        <p:nvPr/>
      </p:nvGrpSpPr>
      <p:grpSpPr>
        <a:xfrm>
          <a:off x="0" y="0"/>
          <a:ext cx="0" cy="0"/>
          <a:chOff x="0" y="0"/>
          <a:chExt cx="0" cy="0"/>
        </a:xfrm>
      </p:grpSpPr>
      <p:sp>
        <p:nvSpPr>
          <p:cNvPr id="1359" name="Google Shape;1359;p16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60" name="Google Shape;1360;p16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61" name="Google Shape;1361;p160"/>
          <p:cNvGrpSpPr/>
          <p:nvPr/>
        </p:nvGrpSpPr>
        <p:grpSpPr>
          <a:xfrm>
            <a:off x="8469122" y="4803781"/>
            <a:ext cx="420491" cy="137010"/>
            <a:chOff x="0" y="0"/>
            <a:chExt cx="2077525" cy="676925"/>
          </a:xfrm>
        </p:grpSpPr>
        <p:sp>
          <p:nvSpPr>
            <p:cNvPr id="1362" name="Google Shape;1362;p1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1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4" name="Google Shape;1364;p1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5" name="Google Shape;1365;p1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6" name="Google Shape;1366;p1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7" name="Google Shape;1367;p1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68" name="Google Shape;1368;p16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69" name="Google Shape;1369;p1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370" name="Shape 1370"/>
        <p:cNvGrpSpPr/>
        <p:nvPr/>
      </p:nvGrpSpPr>
      <p:grpSpPr>
        <a:xfrm>
          <a:off x="0" y="0"/>
          <a:ext cx="0" cy="0"/>
          <a:chOff x="0" y="0"/>
          <a:chExt cx="0" cy="0"/>
        </a:xfrm>
      </p:grpSpPr>
      <p:sp>
        <p:nvSpPr>
          <p:cNvPr id="1371" name="Google Shape;1371;p16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72" name="Google Shape;1372;p1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73" name="Google Shape;1373;p161"/>
          <p:cNvGrpSpPr/>
          <p:nvPr/>
        </p:nvGrpSpPr>
        <p:grpSpPr>
          <a:xfrm>
            <a:off x="8469122" y="4803781"/>
            <a:ext cx="420491" cy="137010"/>
            <a:chOff x="0" y="0"/>
            <a:chExt cx="2077525" cy="676925"/>
          </a:xfrm>
        </p:grpSpPr>
        <p:sp>
          <p:nvSpPr>
            <p:cNvPr id="1374" name="Google Shape;1374;p1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5" name="Google Shape;1375;p1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6" name="Google Shape;1376;p1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7" name="Google Shape;1377;p1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8" name="Google Shape;1378;p1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79" name="Google Shape;1379;p1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80" name="Google Shape;1380;p161"/>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81" name="Google Shape;1381;p1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382" name="Shape 1382"/>
        <p:cNvGrpSpPr/>
        <p:nvPr/>
      </p:nvGrpSpPr>
      <p:grpSpPr>
        <a:xfrm>
          <a:off x="0" y="0"/>
          <a:ext cx="0" cy="0"/>
          <a:chOff x="0" y="0"/>
          <a:chExt cx="0" cy="0"/>
        </a:xfrm>
      </p:grpSpPr>
      <p:sp>
        <p:nvSpPr>
          <p:cNvPr id="1383" name="Google Shape;1383;p162"/>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384" name="Google Shape;1384;p16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385" name="Google Shape;1385;p1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386" name="Shape 1386"/>
        <p:cNvGrpSpPr/>
        <p:nvPr/>
      </p:nvGrpSpPr>
      <p:grpSpPr>
        <a:xfrm>
          <a:off x="0" y="0"/>
          <a:ext cx="0" cy="0"/>
          <a:chOff x="0" y="0"/>
          <a:chExt cx="0" cy="0"/>
        </a:xfrm>
      </p:grpSpPr>
      <p:sp>
        <p:nvSpPr>
          <p:cNvPr id="1387" name="Google Shape;1387;p163"/>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63"/>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89" name="Google Shape;1389;p163"/>
          <p:cNvGrpSpPr/>
          <p:nvPr/>
        </p:nvGrpSpPr>
        <p:grpSpPr>
          <a:xfrm>
            <a:off x="8469122" y="4803781"/>
            <a:ext cx="420491" cy="137010"/>
            <a:chOff x="0" y="0"/>
            <a:chExt cx="2077525" cy="676925"/>
          </a:xfrm>
        </p:grpSpPr>
        <p:sp>
          <p:nvSpPr>
            <p:cNvPr id="1390" name="Google Shape;1390;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1" name="Google Shape;1391;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2" name="Google Shape;1392;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3" name="Google Shape;1393;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4" name="Google Shape;1394;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95" name="Google Shape;1395;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96" name="Google Shape;1396;p16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397" name="Google Shape;1397;p16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1398" name="Google Shape;1398;p1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399" name="Google Shape;1399;p163"/>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1400" name="Google Shape;1400;p163"/>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70" name="Shape 70"/>
        <p:cNvGrpSpPr/>
        <p:nvPr/>
      </p:nvGrpSpPr>
      <p:grpSpPr>
        <a:xfrm>
          <a:off x="0" y="0"/>
          <a:ext cx="0" cy="0"/>
          <a:chOff x="0" y="0"/>
          <a:chExt cx="0" cy="0"/>
        </a:xfrm>
      </p:grpSpPr>
      <p:sp>
        <p:nvSpPr>
          <p:cNvPr id="71" name="Google Shape;71;p18"/>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72" name="Google Shape;72;p18"/>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73" name="Google Shape;73;p18"/>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4" name="Google Shape;74;p1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401" name="Shape 1401"/>
        <p:cNvGrpSpPr/>
        <p:nvPr/>
      </p:nvGrpSpPr>
      <p:grpSpPr>
        <a:xfrm>
          <a:off x="0" y="0"/>
          <a:ext cx="0" cy="0"/>
          <a:chOff x="0" y="0"/>
          <a:chExt cx="0" cy="0"/>
        </a:xfrm>
      </p:grpSpPr>
      <p:sp>
        <p:nvSpPr>
          <p:cNvPr id="1402" name="Google Shape;1402;p164"/>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64"/>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04" name="Google Shape;1404;p164"/>
          <p:cNvGrpSpPr/>
          <p:nvPr/>
        </p:nvGrpSpPr>
        <p:grpSpPr>
          <a:xfrm>
            <a:off x="8469122" y="4803781"/>
            <a:ext cx="420491" cy="137010"/>
            <a:chOff x="0" y="0"/>
            <a:chExt cx="2077525" cy="676925"/>
          </a:xfrm>
        </p:grpSpPr>
        <p:sp>
          <p:nvSpPr>
            <p:cNvPr id="1405" name="Google Shape;1405;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6" name="Google Shape;1406;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7" name="Google Shape;1407;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8" name="Google Shape;1408;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09" name="Google Shape;1409;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10" name="Google Shape;1410;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411" name="Google Shape;1411;p16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412" name="Google Shape;1412;p16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413" name="Google Shape;1413;p164"/>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414" name="Shape 1414"/>
        <p:cNvGrpSpPr/>
        <p:nvPr/>
      </p:nvGrpSpPr>
      <p:grpSpPr>
        <a:xfrm>
          <a:off x="0" y="0"/>
          <a:ext cx="0" cy="0"/>
          <a:chOff x="0" y="0"/>
          <a:chExt cx="0" cy="0"/>
        </a:xfrm>
      </p:grpSpPr>
      <p:sp>
        <p:nvSpPr>
          <p:cNvPr id="1415" name="Google Shape;1415;p165"/>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16" name="Google Shape;1416;p165"/>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417" name="Google Shape;1417;p165"/>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418" name="Shape 1418"/>
        <p:cNvGrpSpPr/>
        <p:nvPr/>
      </p:nvGrpSpPr>
      <p:grpSpPr>
        <a:xfrm>
          <a:off x="0" y="0"/>
          <a:ext cx="0" cy="0"/>
          <a:chOff x="0" y="0"/>
          <a:chExt cx="0" cy="0"/>
        </a:xfrm>
      </p:grpSpPr>
      <p:sp>
        <p:nvSpPr>
          <p:cNvPr id="1419" name="Google Shape;1419;p166"/>
          <p:cNvSpPr txBox="1"/>
          <p:nvPr>
            <p:ph type="title"/>
          </p:nvPr>
        </p:nvSpPr>
        <p:spPr>
          <a:xfrm>
            <a:off x="37995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20" name="Google Shape;1420;p166"/>
          <p:cNvSpPr txBox="1"/>
          <p:nvPr>
            <p:ph idx="1" type="body"/>
          </p:nvPr>
        </p:nvSpPr>
        <p:spPr>
          <a:xfrm>
            <a:off x="379950" y="1185950"/>
            <a:ext cx="3405000" cy="3179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21" name="Google Shape;1421;p166"/>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pic>
        <p:nvPicPr>
          <p:cNvPr id="1422" name="Google Shape;1422;p166"/>
          <p:cNvPicPr preferRelativeResize="0"/>
          <p:nvPr/>
        </p:nvPicPr>
        <p:blipFill rotWithShape="1">
          <a:blip r:embed="rId2">
            <a:alphaModFix/>
          </a:blip>
          <a:srcRect b="0" l="0" r="0" t="0"/>
          <a:stretch/>
        </p:blipFill>
        <p:spPr>
          <a:xfrm>
            <a:off x="8008276" y="4827225"/>
            <a:ext cx="900500" cy="115626"/>
          </a:xfrm>
          <a:prstGeom prst="rect">
            <a:avLst/>
          </a:prstGeom>
          <a:noFill/>
          <a:ln>
            <a:noFill/>
          </a:ln>
        </p:spPr>
      </p:pic>
      <p:sp>
        <p:nvSpPr>
          <p:cNvPr id="1423" name="Google Shape;1423;p166"/>
          <p:cNvSpPr txBox="1"/>
          <p:nvPr>
            <p:ph idx="2" type="title"/>
          </p:nvPr>
        </p:nvSpPr>
        <p:spPr>
          <a:xfrm>
            <a:off x="379950" y="801400"/>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accent1"/>
              </a:buClr>
              <a:buSzPts val="1200"/>
              <a:buChar char="●"/>
              <a:defRPr b="0" sz="1200">
                <a:solidFill>
                  <a:schemeClr val="accent1"/>
                </a:solidFill>
              </a:defRPr>
            </a:lvl1pPr>
            <a:lvl2pPr lvl="1" algn="l">
              <a:lnSpc>
                <a:spcPct val="115000"/>
              </a:lnSpc>
              <a:spcBef>
                <a:spcPts val="0"/>
              </a:spcBef>
              <a:spcAft>
                <a:spcPts val="0"/>
              </a:spcAft>
              <a:buClr>
                <a:schemeClr val="accent1"/>
              </a:buClr>
              <a:buSzPts val="1000"/>
              <a:buChar char="○"/>
              <a:defRPr sz="1000">
                <a:solidFill>
                  <a:schemeClr val="accent1"/>
                </a:solidFill>
              </a:defRPr>
            </a:lvl2pPr>
            <a:lvl3pPr lvl="2" algn="l">
              <a:lnSpc>
                <a:spcPct val="115000"/>
              </a:lnSpc>
              <a:spcBef>
                <a:spcPts val="0"/>
              </a:spcBef>
              <a:spcAft>
                <a:spcPts val="0"/>
              </a:spcAft>
              <a:buClr>
                <a:schemeClr val="accent1"/>
              </a:buClr>
              <a:buSzPts val="1000"/>
              <a:buChar char="■"/>
              <a:defRPr sz="1000">
                <a:solidFill>
                  <a:schemeClr val="accent1"/>
                </a:solidFill>
              </a:defRPr>
            </a:lvl3pPr>
            <a:lvl4pPr lvl="3" algn="l">
              <a:lnSpc>
                <a:spcPct val="115000"/>
              </a:lnSpc>
              <a:spcBef>
                <a:spcPts val="0"/>
              </a:spcBef>
              <a:spcAft>
                <a:spcPts val="0"/>
              </a:spcAft>
              <a:buClr>
                <a:schemeClr val="accent1"/>
              </a:buClr>
              <a:buSzPts val="1000"/>
              <a:buChar char="●"/>
              <a:defRPr sz="1000">
                <a:solidFill>
                  <a:schemeClr val="accent1"/>
                </a:solidFill>
              </a:defRPr>
            </a:lvl4pPr>
            <a:lvl5pPr lvl="4" algn="l">
              <a:lnSpc>
                <a:spcPct val="115000"/>
              </a:lnSpc>
              <a:spcBef>
                <a:spcPts val="0"/>
              </a:spcBef>
              <a:spcAft>
                <a:spcPts val="0"/>
              </a:spcAft>
              <a:buClr>
                <a:schemeClr val="accent1"/>
              </a:buClr>
              <a:buSzPts val="1000"/>
              <a:buChar char="○"/>
              <a:defRPr sz="1000">
                <a:solidFill>
                  <a:schemeClr val="accent1"/>
                </a:solidFill>
              </a:defRPr>
            </a:lvl5pPr>
            <a:lvl6pPr lvl="5" algn="l">
              <a:lnSpc>
                <a:spcPct val="115000"/>
              </a:lnSpc>
              <a:spcBef>
                <a:spcPts val="0"/>
              </a:spcBef>
              <a:spcAft>
                <a:spcPts val="0"/>
              </a:spcAft>
              <a:buClr>
                <a:schemeClr val="accent1"/>
              </a:buClr>
              <a:buSzPts val="1000"/>
              <a:buChar char="■"/>
              <a:defRPr sz="1000">
                <a:solidFill>
                  <a:schemeClr val="accent1"/>
                </a:solidFill>
              </a:defRPr>
            </a:lvl6pPr>
            <a:lvl7pPr lvl="6" algn="l">
              <a:lnSpc>
                <a:spcPct val="115000"/>
              </a:lnSpc>
              <a:spcBef>
                <a:spcPts val="0"/>
              </a:spcBef>
              <a:spcAft>
                <a:spcPts val="0"/>
              </a:spcAft>
              <a:buClr>
                <a:schemeClr val="accent1"/>
              </a:buClr>
              <a:buSzPts val="1000"/>
              <a:buChar char="●"/>
              <a:defRPr sz="1000">
                <a:solidFill>
                  <a:schemeClr val="accent1"/>
                </a:solidFill>
              </a:defRPr>
            </a:lvl7pPr>
            <a:lvl8pPr lvl="7" algn="l">
              <a:lnSpc>
                <a:spcPct val="115000"/>
              </a:lnSpc>
              <a:spcBef>
                <a:spcPts val="0"/>
              </a:spcBef>
              <a:spcAft>
                <a:spcPts val="0"/>
              </a:spcAft>
              <a:buClr>
                <a:schemeClr val="accent1"/>
              </a:buClr>
              <a:buSzPts val="1000"/>
              <a:buChar char="○"/>
              <a:defRPr sz="1000">
                <a:solidFill>
                  <a:schemeClr val="accent1"/>
                </a:solidFill>
              </a:defRPr>
            </a:lvl8pPr>
            <a:lvl9pPr lvl="8" algn="l">
              <a:lnSpc>
                <a:spcPct val="115000"/>
              </a:lnSpc>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424" name="Shape 1424"/>
        <p:cNvGrpSpPr/>
        <p:nvPr/>
      </p:nvGrpSpPr>
      <p:grpSpPr>
        <a:xfrm>
          <a:off x="0" y="0"/>
          <a:ext cx="0" cy="0"/>
          <a:chOff x="0" y="0"/>
          <a:chExt cx="0" cy="0"/>
        </a:xfrm>
      </p:grpSpPr>
      <p:pic>
        <p:nvPicPr>
          <p:cNvPr id="1425" name="Google Shape;1425;p167"/>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426" name="Google Shape;1426;p167"/>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427" name="Google Shape;1427;p167"/>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8" name="Shape 1428"/>
        <p:cNvGrpSpPr/>
        <p:nvPr/>
      </p:nvGrpSpPr>
      <p:grpSpPr>
        <a:xfrm>
          <a:off x="0" y="0"/>
          <a:ext cx="0" cy="0"/>
          <a:chOff x="0" y="0"/>
          <a:chExt cx="0" cy="0"/>
        </a:xfrm>
      </p:grpSpPr>
      <p:sp>
        <p:nvSpPr>
          <p:cNvPr id="1429" name="Google Shape;1429;p168"/>
          <p:cNvSpPr txBox="1"/>
          <p:nvPr>
            <p:ph type="title"/>
          </p:nvPr>
        </p:nvSpPr>
        <p:spPr>
          <a:xfrm>
            <a:off x="311700" y="2150850"/>
            <a:ext cx="8520600" cy="841800"/>
          </a:xfrm>
          <a:prstGeom prst="rect">
            <a:avLst/>
          </a:prstGeom>
          <a:noFill/>
          <a:ln>
            <a:noFill/>
          </a:ln>
        </p:spPr>
        <p:txBody>
          <a:bodyPr anchorCtr="0" anchor="ctr" bIns="0" lIns="0" spcFirstLastPara="1" rIns="91425" wrap="square" tIns="0">
            <a:noAutofit/>
          </a:bodyPr>
          <a:lstStyle>
            <a:lvl1pPr lvl="0" algn="ctr">
              <a:lnSpc>
                <a:spcPct val="115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
        <p:nvSpPr>
          <p:cNvPr id="1430" name="Google Shape;1430;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431" name="Shape 1431"/>
        <p:cNvGrpSpPr/>
        <p:nvPr/>
      </p:nvGrpSpPr>
      <p:grpSpPr>
        <a:xfrm>
          <a:off x="0" y="0"/>
          <a:ext cx="0" cy="0"/>
          <a:chOff x="0" y="0"/>
          <a:chExt cx="0" cy="0"/>
        </a:xfrm>
      </p:grpSpPr>
      <p:sp>
        <p:nvSpPr>
          <p:cNvPr id="1432" name="Google Shape;1432;p169"/>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33" name="Google Shape;1433;p169"/>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34" name="Google Shape;1434;p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5" name="Shape 1435"/>
        <p:cNvGrpSpPr/>
        <p:nvPr/>
      </p:nvGrpSpPr>
      <p:grpSpPr>
        <a:xfrm>
          <a:off x="0" y="0"/>
          <a:ext cx="0" cy="0"/>
          <a:chOff x="0" y="0"/>
          <a:chExt cx="0" cy="0"/>
        </a:xfrm>
      </p:grpSpPr>
      <p:sp>
        <p:nvSpPr>
          <p:cNvPr id="1436" name="Google Shape;1436;p170"/>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437" name="Google Shape;1437;p170"/>
          <p:cNvSpPr txBox="1"/>
          <p:nvPr>
            <p:ph idx="1" type="body"/>
          </p:nvPr>
        </p:nvSpPr>
        <p:spPr>
          <a:xfrm>
            <a:off x="3117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38" name="Google Shape;1438;p170"/>
          <p:cNvSpPr txBox="1"/>
          <p:nvPr>
            <p:ph idx="2" type="body"/>
          </p:nvPr>
        </p:nvSpPr>
        <p:spPr>
          <a:xfrm>
            <a:off x="48324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39" name="Google Shape;1439;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3" name="Shape 1443"/>
        <p:cNvGrpSpPr/>
        <p:nvPr/>
      </p:nvGrpSpPr>
      <p:grpSpPr>
        <a:xfrm>
          <a:off x="0" y="0"/>
          <a:ext cx="0" cy="0"/>
          <a:chOff x="0" y="0"/>
          <a:chExt cx="0" cy="0"/>
        </a:xfrm>
      </p:grpSpPr>
      <p:sp>
        <p:nvSpPr>
          <p:cNvPr id="1444" name="Google Shape;1444;p172"/>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Font typeface="Arial"/>
              <a:buNone/>
              <a:defRPr>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445" name="Google Shape;1445;p172"/>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46" name="Google Shape;1446;p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1447" name="Shape 1447"/>
        <p:cNvGrpSpPr/>
        <p:nvPr/>
      </p:nvGrpSpPr>
      <p:grpSpPr>
        <a:xfrm>
          <a:off x="0" y="0"/>
          <a:ext cx="0" cy="0"/>
          <a:chOff x="0" y="0"/>
          <a:chExt cx="0" cy="0"/>
        </a:xfrm>
      </p:grpSpPr>
      <p:grpSp>
        <p:nvGrpSpPr>
          <p:cNvPr id="1448" name="Google Shape;1448;p173"/>
          <p:cNvGrpSpPr/>
          <p:nvPr/>
        </p:nvGrpSpPr>
        <p:grpSpPr>
          <a:xfrm>
            <a:off x="522212" y="1321429"/>
            <a:ext cx="479498" cy="385684"/>
            <a:chOff x="6294751" y="783425"/>
            <a:chExt cx="5020925" cy="4038575"/>
          </a:xfrm>
        </p:grpSpPr>
        <p:sp>
          <p:nvSpPr>
            <p:cNvPr id="1449" name="Google Shape;1449;p17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7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7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7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3" name="Google Shape;1453;p173"/>
          <p:cNvGrpSpPr/>
          <p:nvPr/>
        </p:nvGrpSpPr>
        <p:grpSpPr>
          <a:xfrm>
            <a:off x="761948" y="4603434"/>
            <a:ext cx="1190118" cy="210542"/>
            <a:chOff x="990623" y="4603434"/>
            <a:chExt cx="1190118" cy="210542"/>
          </a:xfrm>
        </p:grpSpPr>
        <p:sp>
          <p:nvSpPr>
            <p:cNvPr id="1454" name="Google Shape;1454;p17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7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7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7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7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7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0" name="Google Shape;1460;p173"/>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algn="l">
              <a:lnSpc>
                <a:spcPct val="115000"/>
              </a:lnSpc>
              <a:spcBef>
                <a:spcPts val="0"/>
              </a:spcBef>
              <a:spcAft>
                <a:spcPts val="0"/>
              </a:spcAft>
              <a:buSzPts val="3600"/>
              <a:buNone/>
              <a:defRPr sz="3600"/>
            </a:lvl1pPr>
            <a:lvl2pPr lvl="1" algn="l">
              <a:lnSpc>
                <a:spcPct val="115000"/>
              </a:lnSpc>
              <a:spcBef>
                <a:spcPts val="0"/>
              </a:spcBef>
              <a:spcAft>
                <a:spcPts val="0"/>
              </a:spcAft>
              <a:buSzPts val="3600"/>
              <a:buNone/>
              <a:defRPr sz="3600"/>
            </a:lvl2pPr>
            <a:lvl3pPr lvl="2" algn="l">
              <a:lnSpc>
                <a:spcPct val="115000"/>
              </a:lnSpc>
              <a:spcBef>
                <a:spcPts val="0"/>
              </a:spcBef>
              <a:spcAft>
                <a:spcPts val="0"/>
              </a:spcAft>
              <a:buSzPts val="3600"/>
              <a:buNone/>
              <a:defRPr sz="3600"/>
            </a:lvl3pPr>
            <a:lvl4pPr lvl="3" algn="l">
              <a:lnSpc>
                <a:spcPct val="115000"/>
              </a:lnSpc>
              <a:spcBef>
                <a:spcPts val="0"/>
              </a:spcBef>
              <a:spcAft>
                <a:spcPts val="0"/>
              </a:spcAft>
              <a:buSzPts val="3600"/>
              <a:buNone/>
              <a:defRPr sz="3600"/>
            </a:lvl4pPr>
            <a:lvl5pPr lvl="4" algn="l">
              <a:lnSpc>
                <a:spcPct val="115000"/>
              </a:lnSpc>
              <a:spcBef>
                <a:spcPts val="0"/>
              </a:spcBef>
              <a:spcAft>
                <a:spcPts val="0"/>
              </a:spcAft>
              <a:buSzPts val="3600"/>
              <a:buNone/>
              <a:defRPr sz="3600"/>
            </a:lvl5pPr>
            <a:lvl6pPr lvl="5" algn="l">
              <a:lnSpc>
                <a:spcPct val="115000"/>
              </a:lnSpc>
              <a:spcBef>
                <a:spcPts val="0"/>
              </a:spcBef>
              <a:spcAft>
                <a:spcPts val="0"/>
              </a:spcAft>
              <a:buSzPts val="3600"/>
              <a:buNone/>
              <a:defRPr sz="3600"/>
            </a:lvl6pPr>
            <a:lvl7pPr lvl="6" algn="l">
              <a:lnSpc>
                <a:spcPct val="115000"/>
              </a:lnSpc>
              <a:spcBef>
                <a:spcPts val="0"/>
              </a:spcBef>
              <a:spcAft>
                <a:spcPts val="0"/>
              </a:spcAft>
              <a:buSzPts val="3600"/>
              <a:buNone/>
              <a:defRPr sz="3600"/>
            </a:lvl7pPr>
            <a:lvl8pPr lvl="7" algn="l">
              <a:lnSpc>
                <a:spcPct val="115000"/>
              </a:lnSpc>
              <a:spcBef>
                <a:spcPts val="0"/>
              </a:spcBef>
              <a:spcAft>
                <a:spcPts val="0"/>
              </a:spcAft>
              <a:buSzPts val="3600"/>
              <a:buNone/>
              <a:defRPr sz="3600"/>
            </a:lvl8pPr>
            <a:lvl9pPr lvl="8" algn="l">
              <a:lnSpc>
                <a:spcPct val="115000"/>
              </a:lnSpc>
              <a:spcBef>
                <a:spcPts val="0"/>
              </a:spcBef>
              <a:spcAft>
                <a:spcPts val="0"/>
              </a:spcAft>
              <a:buSzPts val="3600"/>
              <a:buNone/>
              <a:defRPr sz="36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461" name="Shape 1461"/>
        <p:cNvGrpSpPr/>
        <p:nvPr/>
      </p:nvGrpSpPr>
      <p:grpSpPr>
        <a:xfrm>
          <a:off x="0" y="0"/>
          <a:ext cx="0" cy="0"/>
          <a:chOff x="0" y="0"/>
          <a:chExt cx="0" cy="0"/>
        </a:xfrm>
      </p:grpSpPr>
      <p:sp>
        <p:nvSpPr>
          <p:cNvPr id="1462" name="Google Shape;1462;p174"/>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63" name="Google Shape;1463;p174"/>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464" name="Google Shape;1464;p174"/>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65" name="Google Shape;1465;p17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75" name="Shape 75"/>
        <p:cNvGrpSpPr/>
        <p:nvPr/>
      </p:nvGrpSpPr>
      <p:grpSpPr>
        <a:xfrm>
          <a:off x="0" y="0"/>
          <a:ext cx="0" cy="0"/>
          <a:chOff x="0" y="0"/>
          <a:chExt cx="0" cy="0"/>
        </a:xfrm>
      </p:grpSpPr>
      <p:sp>
        <p:nvSpPr>
          <p:cNvPr id="76" name="Google Shape;76;p19"/>
          <p:cNvSpPr txBox="1"/>
          <p:nvPr>
            <p:ph idx="1" type="body"/>
          </p:nvPr>
        </p:nvSpPr>
        <p:spPr>
          <a:xfrm>
            <a:off x="457175" y="2606050"/>
            <a:ext cx="40770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77" name="Google Shape;77;p19"/>
          <p:cNvSpPr txBox="1"/>
          <p:nvPr>
            <p:ph type="title"/>
          </p:nvPr>
        </p:nvSpPr>
        <p:spPr>
          <a:xfrm>
            <a:off x="457175" y="1536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78" name="Google Shape;78;p1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9" name="Google Shape;79;p1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466" name="Shape 1466"/>
        <p:cNvGrpSpPr/>
        <p:nvPr/>
      </p:nvGrpSpPr>
      <p:grpSpPr>
        <a:xfrm>
          <a:off x="0" y="0"/>
          <a:ext cx="0" cy="0"/>
          <a:chOff x="0" y="0"/>
          <a:chExt cx="0" cy="0"/>
        </a:xfrm>
      </p:grpSpPr>
      <p:sp>
        <p:nvSpPr>
          <p:cNvPr id="1467" name="Google Shape;1467;p175"/>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468" name="Google Shape;1468;p17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69" name="Google Shape;1469;p17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1470" name="Shape 1470"/>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471" name="Shape 1471"/>
        <p:cNvGrpSpPr/>
        <p:nvPr/>
      </p:nvGrpSpPr>
      <p:grpSpPr>
        <a:xfrm>
          <a:off x="0" y="0"/>
          <a:ext cx="0" cy="0"/>
          <a:chOff x="0" y="0"/>
          <a:chExt cx="0" cy="0"/>
        </a:xfrm>
      </p:grpSpPr>
      <p:pic>
        <p:nvPicPr>
          <p:cNvPr id="1472" name="Google Shape;1472;p177"/>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73" name="Google Shape;1473;p17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474" name="Google Shape;1474;p177"/>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5" name="Shape 1475"/>
        <p:cNvGrpSpPr/>
        <p:nvPr/>
      </p:nvGrpSpPr>
      <p:grpSpPr>
        <a:xfrm>
          <a:off x="0" y="0"/>
          <a:ext cx="0" cy="0"/>
          <a:chOff x="0" y="0"/>
          <a:chExt cx="0" cy="0"/>
        </a:xfrm>
      </p:grpSpPr>
      <p:sp>
        <p:nvSpPr>
          <p:cNvPr id="1476" name="Google Shape;1476;p17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77" name="Google Shape;1477;p17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78" name="Google Shape;1478;p17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1479" name="Shape 1479"/>
        <p:cNvGrpSpPr/>
        <p:nvPr/>
      </p:nvGrpSpPr>
      <p:grpSpPr>
        <a:xfrm>
          <a:off x="0" y="0"/>
          <a:ext cx="0" cy="0"/>
          <a:chOff x="0" y="0"/>
          <a:chExt cx="0" cy="0"/>
        </a:xfrm>
      </p:grpSpPr>
      <p:grpSp>
        <p:nvGrpSpPr>
          <p:cNvPr id="1480" name="Google Shape;1480;p179"/>
          <p:cNvGrpSpPr/>
          <p:nvPr/>
        </p:nvGrpSpPr>
        <p:grpSpPr>
          <a:xfrm>
            <a:off x="522212" y="1321429"/>
            <a:ext cx="479498" cy="385684"/>
            <a:chOff x="6294751" y="783425"/>
            <a:chExt cx="5020925" cy="4038575"/>
          </a:xfrm>
        </p:grpSpPr>
        <p:sp>
          <p:nvSpPr>
            <p:cNvPr id="1481" name="Google Shape;1481;p17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7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7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7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5" name="Google Shape;1485;p179"/>
          <p:cNvGrpSpPr/>
          <p:nvPr/>
        </p:nvGrpSpPr>
        <p:grpSpPr>
          <a:xfrm>
            <a:off x="761948" y="4603434"/>
            <a:ext cx="1190118" cy="210542"/>
            <a:chOff x="990623" y="4603434"/>
            <a:chExt cx="1190118" cy="210542"/>
          </a:xfrm>
        </p:grpSpPr>
        <p:sp>
          <p:nvSpPr>
            <p:cNvPr id="1486" name="Google Shape;1486;p17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7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7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7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7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7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2" name="Google Shape;1492;p179"/>
          <p:cNvSpPr txBox="1"/>
          <p:nvPr>
            <p:ph idx="1" type="body"/>
          </p:nvPr>
        </p:nvSpPr>
        <p:spPr>
          <a:xfrm>
            <a:off x="5207050" y="1514350"/>
            <a:ext cx="1904700" cy="10575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93" name="Google Shape;1493;p179"/>
          <p:cNvSpPr txBox="1"/>
          <p:nvPr>
            <p:ph type="title"/>
          </p:nvPr>
        </p:nvSpPr>
        <p:spPr>
          <a:xfrm>
            <a:off x="761950" y="2219400"/>
            <a:ext cx="4445100" cy="2114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1494" name="Shape 1494"/>
        <p:cNvGrpSpPr/>
        <p:nvPr/>
      </p:nvGrpSpPr>
      <p:grpSpPr>
        <a:xfrm>
          <a:off x="0" y="0"/>
          <a:ext cx="0" cy="0"/>
          <a:chOff x="0" y="0"/>
          <a:chExt cx="0" cy="0"/>
        </a:xfrm>
      </p:grpSpPr>
      <p:sp>
        <p:nvSpPr>
          <p:cNvPr id="1495" name="Google Shape;1495;p180"/>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96" name="Google Shape;1496;p18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497" name="Google Shape;1497;p18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498" name="Google Shape;1498;p18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499" name="Google Shape;1499;p18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0" name="Shape 1500"/>
        <p:cNvGrpSpPr/>
        <p:nvPr/>
      </p:nvGrpSpPr>
      <p:grpSpPr>
        <a:xfrm>
          <a:off x="0" y="0"/>
          <a:ext cx="0" cy="0"/>
          <a:chOff x="0" y="0"/>
          <a:chExt cx="0" cy="0"/>
        </a:xfrm>
      </p:grpSpPr>
      <p:sp>
        <p:nvSpPr>
          <p:cNvPr id="1501" name="Google Shape;1501;p181"/>
          <p:cNvSpPr txBox="1"/>
          <p:nvPr>
            <p:ph type="title"/>
          </p:nvPr>
        </p:nvSpPr>
        <p:spPr>
          <a:xfrm>
            <a:off x="134325" y="154125"/>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02" name="Google Shape;1502;p181"/>
          <p:cNvSpPr txBox="1"/>
          <p:nvPr>
            <p:ph idx="1" type="body"/>
          </p:nvPr>
        </p:nvSpPr>
        <p:spPr>
          <a:xfrm>
            <a:off x="180900" y="851700"/>
            <a:ext cx="4122600" cy="37083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503" name="Google Shape;1503;p181"/>
          <p:cNvSpPr txBox="1"/>
          <p:nvPr>
            <p:ph idx="2" type="body"/>
          </p:nvPr>
        </p:nvSpPr>
        <p:spPr>
          <a:xfrm>
            <a:off x="4840400" y="811775"/>
            <a:ext cx="4122600" cy="37482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504" name="Google Shape;1504;p18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1505" name="Shape 1505"/>
        <p:cNvGrpSpPr/>
        <p:nvPr/>
      </p:nvGrpSpPr>
      <p:grpSpPr>
        <a:xfrm>
          <a:off x="0" y="0"/>
          <a:ext cx="0" cy="0"/>
          <a:chOff x="0" y="0"/>
          <a:chExt cx="0" cy="0"/>
        </a:xfrm>
      </p:grpSpPr>
      <p:sp>
        <p:nvSpPr>
          <p:cNvPr id="1506" name="Google Shape;1506;p182"/>
          <p:cNvSpPr txBox="1"/>
          <p:nvPr>
            <p:ph type="title"/>
          </p:nvPr>
        </p:nvSpPr>
        <p:spPr>
          <a:xfrm>
            <a:off x="761950" y="809375"/>
            <a:ext cx="5080200" cy="17625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3000"/>
            </a:lvl1pPr>
            <a:lvl2pPr lvl="1" algn="l">
              <a:lnSpc>
                <a:spcPct val="115000"/>
              </a:lnSpc>
              <a:spcBef>
                <a:spcPts val="0"/>
              </a:spcBef>
              <a:spcAft>
                <a:spcPts val="0"/>
              </a:spcAft>
              <a:buSzPts val="1800"/>
              <a:buNone/>
              <a:defRPr sz="3000"/>
            </a:lvl2pPr>
            <a:lvl3pPr lvl="2" algn="l">
              <a:lnSpc>
                <a:spcPct val="115000"/>
              </a:lnSpc>
              <a:spcBef>
                <a:spcPts val="0"/>
              </a:spcBef>
              <a:spcAft>
                <a:spcPts val="0"/>
              </a:spcAft>
              <a:buSzPts val="1800"/>
              <a:buNone/>
              <a:defRPr sz="3000"/>
            </a:lvl3pPr>
            <a:lvl4pPr lvl="3" algn="l">
              <a:lnSpc>
                <a:spcPct val="115000"/>
              </a:lnSpc>
              <a:spcBef>
                <a:spcPts val="0"/>
              </a:spcBef>
              <a:spcAft>
                <a:spcPts val="0"/>
              </a:spcAft>
              <a:buSzPts val="1800"/>
              <a:buNone/>
              <a:defRPr sz="3000"/>
            </a:lvl4pPr>
            <a:lvl5pPr lvl="4" algn="l">
              <a:lnSpc>
                <a:spcPct val="115000"/>
              </a:lnSpc>
              <a:spcBef>
                <a:spcPts val="0"/>
              </a:spcBef>
              <a:spcAft>
                <a:spcPts val="0"/>
              </a:spcAft>
              <a:buSzPts val="1800"/>
              <a:buNone/>
              <a:defRPr sz="3000"/>
            </a:lvl5pPr>
            <a:lvl6pPr lvl="5" algn="l">
              <a:lnSpc>
                <a:spcPct val="115000"/>
              </a:lnSpc>
              <a:spcBef>
                <a:spcPts val="0"/>
              </a:spcBef>
              <a:spcAft>
                <a:spcPts val="0"/>
              </a:spcAft>
              <a:buSzPts val="1800"/>
              <a:buNone/>
              <a:defRPr sz="3000"/>
            </a:lvl6pPr>
            <a:lvl7pPr lvl="6" algn="l">
              <a:lnSpc>
                <a:spcPct val="115000"/>
              </a:lnSpc>
              <a:spcBef>
                <a:spcPts val="0"/>
              </a:spcBef>
              <a:spcAft>
                <a:spcPts val="0"/>
              </a:spcAft>
              <a:buSzPts val="1800"/>
              <a:buNone/>
              <a:defRPr sz="3000"/>
            </a:lvl7pPr>
            <a:lvl8pPr lvl="7" algn="l">
              <a:lnSpc>
                <a:spcPct val="115000"/>
              </a:lnSpc>
              <a:spcBef>
                <a:spcPts val="0"/>
              </a:spcBef>
              <a:spcAft>
                <a:spcPts val="0"/>
              </a:spcAft>
              <a:buSzPts val="1800"/>
              <a:buNone/>
              <a:defRPr sz="3000"/>
            </a:lvl8pPr>
            <a:lvl9pPr lvl="8" algn="l">
              <a:lnSpc>
                <a:spcPct val="115000"/>
              </a:lnSpc>
              <a:spcBef>
                <a:spcPts val="0"/>
              </a:spcBef>
              <a:spcAft>
                <a:spcPts val="0"/>
              </a:spcAft>
              <a:buSzPts val="1800"/>
              <a:buNone/>
              <a:defRPr sz="3000"/>
            </a:lvl9pPr>
          </a:lstStyle>
          <a:p/>
        </p:txBody>
      </p:sp>
      <p:grpSp>
        <p:nvGrpSpPr>
          <p:cNvPr id="1507" name="Google Shape;1507;p182"/>
          <p:cNvGrpSpPr/>
          <p:nvPr/>
        </p:nvGrpSpPr>
        <p:grpSpPr>
          <a:xfrm>
            <a:off x="385520" y="4787653"/>
            <a:ext cx="1656640" cy="245350"/>
            <a:chOff x="385520" y="4787653"/>
            <a:chExt cx="1656640" cy="245350"/>
          </a:xfrm>
        </p:grpSpPr>
        <p:grpSp>
          <p:nvGrpSpPr>
            <p:cNvPr id="1508" name="Google Shape;1508;p182"/>
            <p:cNvGrpSpPr/>
            <p:nvPr/>
          </p:nvGrpSpPr>
          <p:grpSpPr>
            <a:xfrm>
              <a:off x="385520" y="4787653"/>
              <a:ext cx="1565658" cy="245350"/>
              <a:chOff x="614120" y="4568626"/>
              <a:chExt cx="1565658" cy="245350"/>
            </a:xfrm>
          </p:grpSpPr>
          <p:grpSp>
            <p:nvGrpSpPr>
              <p:cNvPr id="1509" name="Google Shape;1509;p182"/>
              <p:cNvGrpSpPr/>
              <p:nvPr/>
            </p:nvGrpSpPr>
            <p:grpSpPr>
              <a:xfrm>
                <a:off x="614120" y="4568626"/>
                <a:ext cx="290167" cy="233377"/>
                <a:chOff x="614120" y="4568626"/>
                <a:chExt cx="290167" cy="233377"/>
              </a:xfrm>
            </p:grpSpPr>
            <p:sp>
              <p:nvSpPr>
                <p:cNvPr id="1510" name="Google Shape;1510;p18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8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8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8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4" name="Google Shape;1514;p182"/>
              <p:cNvGrpSpPr/>
              <p:nvPr/>
            </p:nvGrpSpPr>
            <p:grpSpPr>
              <a:xfrm>
                <a:off x="989660" y="4603434"/>
                <a:ext cx="1190118" cy="210542"/>
                <a:chOff x="989660" y="4603434"/>
                <a:chExt cx="1190118" cy="210542"/>
              </a:xfrm>
            </p:grpSpPr>
            <p:sp>
              <p:nvSpPr>
                <p:cNvPr id="1515" name="Google Shape;1515;p18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6" name="Google Shape;1516;p182"/>
                <p:cNvGrpSpPr/>
                <p:nvPr/>
              </p:nvGrpSpPr>
              <p:grpSpPr>
                <a:xfrm>
                  <a:off x="1682774" y="4617610"/>
                  <a:ext cx="497004" cy="149188"/>
                  <a:chOff x="1682774" y="4617610"/>
                  <a:chExt cx="497004" cy="149188"/>
                </a:xfrm>
              </p:grpSpPr>
              <p:sp>
                <p:nvSpPr>
                  <p:cNvPr id="1517" name="Google Shape;1517;p18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8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8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8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8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cxnSp>
          <p:nvCxnSpPr>
            <p:cNvPr id="1522" name="Google Shape;1522;p182"/>
            <p:cNvCxnSpPr/>
            <p:nvPr/>
          </p:nvCxnSpPr>
          <p:spPr>
            <a:xfrm>
              <a:off x="2042160" y="4818378"/>
              <a:ext cx="0" cy="183900"/>
            </a:xfrm>
            <a:prstGeom prst="straightConnector1">
              <a:avLst/>
            </a:prstGeom>
            <a:noFill/>
            <a:ln cap="flat" cmpd="sng" w="9525">
              <a:solidFill>
                <a:srgbClr val="D9D9D9"/>
              </a:solidFill>
              <a:prstDash val="solid"/>
              <a:round/>
              <a:headEnd len="sm" w="sm" type="none"/>
              <a:tailEnd len="sm" w="sm" type="none"/>
            </a:ln>
          </p:spPr>
        </p:cxn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1523" name="Shape 1523"/>
        <p:cNvGrpSpPr/>
        <p:nvPr/>
      </p:nvGrpSpPr>
      <p:grpSpPr>
        <a:xfrm>
          <a:off x="0" y="0"/>
          <a:ext cx="0" cy="0"/>
          <a:chOff x="0" y="0"/>
          <a:chExt cx="0" cy="0"/>
        </a:xfrm>
      </p:grpSpPr>
      <p:grpSp>
        <p:nvGrpSpPr>
          <p:cNvPr id="1524" name="Google Shape;1524;p183"/>
          <p:cNvGrpSpPr/>
          <p:nvPr/>
        </p:nvGrpSpPr>
        <p:grpSpPr>
          <a:xfrm>
            <a:off x="522212" y="1321429"/>
            <a:ext cx="479498" cy="385684"/>
            <a:chOff x="6294751" y="783425"/>
            <a:chExt cx="5020925" cy="4038575"/>
          </a:xfrm>
        </p:grpSpPr>
        <p:sp>
          <p:nvSpPr>
            <p:cNvPr id="1525" name="Google Shape;1525;p18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8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8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8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183"/>
          <p:cNvGrpSpPr/>
          <p:nvPr/>
        </p:nvGrpSpPr>
        <p:grpSpPr>
          <a:xfrm>
            <a:off x="761948" y="4603434"/>
            <a:ext cx="1190118" cy="210542"/>
            <a:chOff x="990623" y="4603434"/>
            <a:chExt cx="1190118" cy="210542"/>
          </a:xfrm>
        </p:grpSpPr>
        <p:sp>
          <p:nvSpPr>
            <p:cNvPr id="1530" name="Google Shape;1530;p18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8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8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8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8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8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6" name="Google Shape;1536;p183"/>
          <p:cNvSpPr txBox="1"/>
          <p:nvPr>
            <p:ph type="title"/>
          </p:nvPr>
        </p:nvSpPr>
        <p:spPr>
          <a:xfrm>
            <a:off x="761950" y="2219400"/>
            <a:ext cx="3174900" cy="176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537" name="Shape 1537"/>
        <p:cNvGrpSpPr/>
        <p:nvPr/>
      </p:nvGrpSpPr>
      <p:grpSpPr>
        <a:xfrm>
          <a:off x="0" y="0"/>
          <a:ext cx="0" cy="0"/>
          <a:chOff x="0" y="0"/>
          <a:chExt cx="0" cy="0"/>
        </a:xfrm>
      </p:grpSpPr>
      <p:sp>
        <p:nvSpPr>
          <p:cNvPr id="1538" name="Google Shape;1538;p18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9" name="Google Shape;1539;p184"/>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540" name="Google Shape;1540;p1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541" name="Google Shape;1541;p18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42" name="Google Shape;1542;p18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43" name="Google Shape;1543;p184"/>
          <p:cNvGrpSpPr/>
          <p:nvPr/>
        </p:nvGrpSpPr>
        <p:grpSpPr>
          <a:xfrm>
            <a:off x="8469122" y="4803781"/>
            <a:ext cx="420491" cy="137010"/>
            <a:chOff x="0" y="0"/>
            <a:chExt cx="2077525" cy="676925"/>
          </a:xfrm>
        </p:grpSpPr>
        <p:sp>
          <p:nvSpPr>
            <p:cNvPr id="1544" name="Google Shape;1544;p1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5" name="Google Shape;1545;p1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6" name="Google Shape;1546;p1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7" name="Google Shape;1547;p1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8" name="Google Shape;1548;p1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49" name="Google Shape;1549;p1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80" name="Shape 80"/>
        <p:cNvGrpSpPr/>
        <p:nvPr/>
      </p:nvGrpSpPr>
      <p:grpSpPr>
        <a:xfrm>
          <a:off x="0" y="0"/>
          <a:ext cx="0" cy="0"/>
          <a:chOff x="0" y="0"/>
          <a:chExt cx="0" cy="0"/>
        </a:xfrm>
      </p:grpSpPr>
      <p:sp>
        <p:nvSpPr>
          <p:cNvPr id="81" name="Google Shape;81;p20"/>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82" name="Google Shape;82;p20"/>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sp>
        <p:nvSpPr>
          <p:cNvPr id="83" name="Google Shape;83;p20"/>
          <p:cNvSpPr txBox="1"/>
          <p:nvPr>
            <p:ph idx="2" type="body"/>
          </p:nvPr>
        </p:nvSpPr>
        <p:spPr>
          <a:xfrm>
            <a:off x="461012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pic>
        <p:nvPicPr>
          <p:cNvPr id="84" name="Google Shape;84;p2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85" name="Google Shape;85;p2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550" name="Shape 1550"/>
        <p:cNvGrpSpPr/>
        <p:nvPr/>
      </p:nvGrpSpPr>
      <p:grpSpPr>
        <a:xfrm>
          <a:off x="0" y="0"/>
          <a:ext cx="0" cy="0"/>
          <a:chOff x="0" y="0"/>
          <a:chExt cx="0" cy="0"/>
        </a:xfrm>
      </p:grpSpPr>
      <p:sp>
        <p:nvSpPr>
          <p:cNvPr id="1551" name="Google Shape;1551;p185"/>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52" name="Google Shape;1552;p185"/>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53" name="Google Shape;1553;p185"/>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54" name="Google Shape;1554;p185"/>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55" name="Google Shape;1555;p185"/>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1556" name="Google Shape;1556;p18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557" name="Google Shape;1557;p18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8" name="Shape 1558"/>
        <p:cNvGrpSpPr/>
        <p:nvPr/>
      </p:nvGrpSpPr>
      <p:grpSpPr>
        <a:xfrm>
          <a:off x="0" y="0"/>
          <a:ext cx="0" cy="0"/>
          <a:chOff x="0" y="0"/>
          <a:chExt cx="0" cy="0"/>
        </a:xfrm>
      </p:grpSpPr>
      <p:sp>
        <p:nvSpPr>
          <p:cNvPr id="1559" name="Google Shape;1559;p186"/>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None/>
              <a:defRPr sz="5200"/>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560" name="Google Shape;1560;p186"/>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61" name="Google Shape;1561;p1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1562" name="Shape 1562"/>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1563" name="Shape 1563"/>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1564" name="Shape 1564"/>
        <p:cNvGrpSpPr/>
        <p:nvPr/>
      </p:nvGrpSpPr>
      <p:grpSpPr>
        <a:xfrm>
          <a:off x="0" y="0"/>
          <a:ext cx="0" cy="0"/>
          <a:chOff x="0" y="0"/>
          <a:chExt cx="0" cy="0"/>
        </a:xfrm>
      </p:grpSpPr>
      <p:sp>
        <p:nvSpPr>
          <p:cNvPr id="1565" name="Google Shape;1565;p189"/>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algn="l">
              <a:lnSpc>
                <a:spcPct val="114285"/>
              </a:lnSpc>
              <a:spcBef>
                <a:spcPts val="0"/>
              </a:spcBef>
              <a:spcAft>
                <a:spcPts val="0"/>
              </a:spcAft>
              <a:buClr>
                <a:srgbClr val="333333"/>
              </a:buClr>
              <a:buSzPts val="1800"/>
              <a:buFont typeface="Roboto"/>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66" name="Google Shape;1566;p189"/>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0"/>
              </a:spcBef>
              <a:spcAft>
                <a:spcPts val="0"/>
              </a:spcAft>
              <a:buClr>
                <a:srgbClr val="747474"/>
              </a:buClr>
              <a:buSzPts val="1000"/>
              <a:buFont typeface="Arial"/>
              <a:buNone/>
              <a:defRPr/>
            </a:lvl1pPr>
            <a:lvl2pPr indent="-292100" lvl="1" marL="914400" algn="l">
              <a:lnSpc>
                <a:spcPct val="110000"/>
              </a:lnSpc>
              <a:spcBef>
                <a:spcPts val="0"/>
              </a:spcBef>
              <a:spcAft>
                <a:spcPts val="0"/>
              </a:spcAft>
              <a:buClr>
                <a:srgbClr val="747474"/>
              </a:buClr>
              <a:buSzPts val="1000"/>
              <a:buFont typeface="Arial"/>
              <a:buChar char="•"/>
              <a:defRPr/>
            </a:lvl2pPr>
            <a:lvl3pPr indent="-292100" lvl="2" marL="1371600" algn="l">
              <a:lnSpc>
                <a:spcPct val="110000"/>
              </a:lnSpc>
              <a:spcBef>
                <a:spcPts val="0"/>
              </a:spcBef>
              <a:spcAft>
                <a:spcPts val="0"/>
              </a:spcAft>
              <a:buClr>
                <a:srgbClr val="747474"/>
              </a:buClr>
              <a:buSzPts val="1000"/>
              <a:buFont typeface="Arial"/>
              <a:buChar char="•"/>
              <a:defRPr/>
            </a:lvl3pPr>
            <a:lvl4pPr indent="-292100" lvl="3" marL="1828800" algn="l">
              <a:lnSpc>
                <a:spcPct val="150000"/>
              </a:lnSpc>
              <a:spcBef>
                <a:spcPts val="0"/>
              </a:spcBef>
              <a:spcAft>
                <a:spcPts val="0"/>
              </a:spcAft>
              <a:buClr>
                <a:schemeClr val="dk1"/>
              </a:buClr>
              <a:buSzPts val="1000"/>
              <a:buFont typeface="Arial"/>
              <a:buChar char="–"/>
              <a:defRPr/>
            </a:lvl4pPr>
            <a:lvl5pPr indent="-292100" lvl="4" marL="2286000" algn="l">
              <a:lnSpc>
                <a:spcPct val="150000"/>
              </a:lnSpc>
              <a:spcBef>
                <a:spcPts val="0"/>
              </a:spcBef>
              <a:spcAft>
                <a:spcPts val="0"/>
              </a:spcAft>
              <a:buClr>
                <a:schemeClr val="dk1"/>
              </a:buClr>
              <a:buSzPts val="1000"/>
              <a:buFont typeface="Arial"/>
              <a:buChar char="»"/>
              <a:defRPr/>
            </a:lvl5pPr>
            <a:lvl6pPr indent="-292100" lvl="5" marL="2743200" algn="l">
              <a:lnSpc>
                <a:spcPct val="150000"/>
              </a:lnSpc>
              <a:spcBef>
                <a:spcPts val="400"/>
              </a:spcBef>
              <a:spcAft>
                <a:spcPts val="0"/>
              </a:spcAft>
              <a:buClr>
                <a:schemeClr val="dk1"/>
              </a:buClr>
              <a:buSzPts val="1000"/>
              <a:buFont typeface="Arial"/>
              <a:buChar char="•"/>
              <a:defRPr/>
            </a:lvl6pPr>
            <a:lvl7pPr indent="-292100" lvl="6" marL="3200400" algn="l">
              <a:lnSpc>
                <a:spcPct val="150000"/>
              </a:lnSpc>
              <a:spcBef>
                <a:spcPts val="400"/>
              </a:spcBef>
              <a:spcAft>
                <a:spcPts val="0"/>
              </a:spcAft>
              <a:buClr>
                <a:schemeClr val="dk1"/>
              </a:buClr>
              <a:buSzPts val="1000"/>
              <a:buFont typeface="Arial"/>
              <a:buChar char="•"/>
              <a:defRPr/>
            </a:lvl7pPr>
            <a:lvl8pPr indent="-292100" lvl="7" marL="3657600" algn="l">
              <a:lnSpc>
                <a:spcPct val="150000"/>
              </a:lnSpc>
              <a:spcBef>
                <a:spcPts val="400"/>
              </a:spcBef>
              <a:spcAft>
                <a:spcPts val="0"/>
              </a:spcAft>
              <a:buClr>
                <a:schemeClr val="dk1"/>
              </a:buClr>
              <a:buSzPts val="1000"/>
              <a:buFont typeface="Arial"/>
              <a:buChar char="•"/>
              <a:defRPr/>
            </a:lvl8pPr>
            <a:lvl9pPr indent="-292100" lvl="8" marL="4114800" algn="l">
              <a:lnSpc>
                <a:spcPct val="150000"/>
              </a:lnSpc>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1567" name="Shape 1567"/>
        <p:cNvGrpSpPr/>
        <p:nvPr/>
      </p:nvGrpSpPr>
      <p:grpSpPr>
        <a:xfrm>
          <a:off x="0" y="0"/>
          <a:ext cx="0" cy="0"/>
          <a:chOff x="0" y="0"/>
          <a:chExt cx="0" cy="0"/>
        </a:xfrm>
      </p:grpSpPr>
      <p:sp>
        <p:nvSpPr>
          <p:cNvPr id="1568" name="Google Shape;1568;p190"/>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algn="l">
              <a:lnSpc>
                <a:spcPct val="90000"/>
              </a:lnSpc>
              <a:spcBef>
                <a:spcPts val="0"/>
              </a:spcBef>
              <a:spcAft>
                <a:spcPts val="0"/>
              </a:spcAft>
              <a:buClr>
                <a:schemeClr val="dk1"/>
              </a:buClr>
              <a:buSzPts val="3300"/>
              <a:buFont typeface="Calibri"/>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69" name="Google Shape;1569;p190"/>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algn="l">
              <a:lnSpc>
                <a:spcPct val="90000"/>
              </a:lnSpc>
              <a:spcBef>
                <a:spcPts val="0"/>
              </a:spcBef>
              <a:spcAft>
                <a:spcPts val="0"/>
              </a:spcAft>
              <a:buClr>
                <a:schemeClr val="dk1"/>
              </a:buClr>
              <a:buSzPts val="900"/>
              <a:buChar char="●"/>
              <a:defRPr/>
            </a:lvl1pPr>
            <a:lvl2pPr indent="-285750" lvl="1" marL="914400" algn="l">
              <a:lnSpc>
                <a:spcPct val="90000"/>
              </a:lnSpc>
              <a:spcBef>
                <a:spcPts val="1000"/>
              </a:spcBef>
              <a:spcAft>
                <a:spcPts val="0"/>
              </a:spcAft>
              <a:buClr>
                <a:schemeClr val="dk1"/>
              </a:buClr>
              <a:buSzPts val="900"/>
              <a:buChar char="○"/>
              <a:defRPr/>
            </a:lvl2pPr>
            <a:lvl3pPr indent="-285750" lvl="2" marL="1371600" algn="l">
              <a:lnSpc>
                <a:spcPct val="90000"/>
              </a:lnSpc>
              <a:spcBef>
                <a:spcPts val="1000"/>
              </a:spcBef>
              <a:spcAft>
                <a:spcPts val="0"/>
              </a:spcAft>
              <a:buClr>
                <a:schemeClr val="dk1"/>
              </a:buClr>
              <a:buSzPts val="900"/>
              <a:buChar char="■"/>
              <a:defRPr/>
            </a:lvl3pPr>
            <a:lvl4pPr indent="-285750" lvl="3" marL="1828800" algn="l">
              <a:lnSpc>
                <a:spcPct val="90000"/>
              </a:lnSpc>
              <a:spcBef>
                <a:spcPts val="1000"/>
              </a:spcBef>
              <a:spcAft>
                <a:spcPts val="0"/>
              </a:spcAft>
              <a:buClr>
                <a:schemeClr val="dk1"/>
              </a:buClr>
              <a:buSzPts val="900"/>
              <a:buChar char="●"/>
              <a:defRPr/>
            </a:lvl4pPr>
            <a:lvl5pPr indent="-285750" lvl="4" marL="2286000" algn="l">
              <a:lnSpc>
                <a:spcPct val="90000"/>
              </a:lnSpc>
              <a:spcBef>
                <a:spcPts val="1000"/>
              </a:spcBef>
              <a:spcAft>
                <a:spcPts val="0"/>
              </a:spcAft>
              <a:buClr>
                <a:schemeClr val="dk1"/>
              </a:buClr>
              <a:buSzPts val="900"/>
              <a:buChar char="○"/>
              <a:defRPr/>
            </a:lvl5pPr>
            <a:lvl6pPr indent="-285750" lvl="5" marL="2743200" algn="l">
              <a:lnSpc>
                <a:spcPct val="90000"/>
              </a:lnSpc>
              <a:spcBef>
                <a:spcPts val="1000"/>
              </a:spcBef>
              <a:spcAft>
                <a:spcPts val="0"/>
              </a:spcAft>
              <a:buClr>
                <a:schemeClr val="dk1"/>
              </a:buClr>
              <a:buSzPts val="900"/>
              <a:buChar char="■"/>
              <a:defRPr/>
            </a:lvl6pPr>
            <a:lvl7pPr indent="-285750" lvl="6" marL="3200400" algn="l">
              <a:lnSpc>
                <a:spcPct val="90000"/>
              </a:lnSpc>
              <a:spcBef>
                <a:spcPts val="1000"/>
              </a:spcBef>
              <a:spcAft>
                <a:spcPts val="0"/>
              </a:spcAft>
              <a:buClr>
                <a:schemeClr val="dk1"/>
              </a:buClr>
              <a:buSzPts val="900"/>
              <a:buChar char="●"/>
              <a:defRPr/>
            </a:lvl7pPr>
            <a:lvl8pPr indent="-285750" lvl="7" marL="3657600" algn="l">
              <a:lnSpc>
                <a:spcPct val="90000"/>
              </a:lnSpc>
              <a:spcBef>
                <a:spcPts val="1000"/>
              </a:spcBef>
              <a:spcAft>
                <a:spcPts val="0"/>
              </a:spcAft>
              <a:buClr>
                <a:schemeClr val="dk1"/>
              </a:buClr>
              <a:buSzPts val="900"/>
              <a:buChar char="○"/>
              <a:defRPr/>
            </a:lvl8pPr>
            <a:lvl9pPr indent="-285750" lvl="8" marL="4114800" algn="l">
              <a:lnSpc>
                <a:spcPct val="90000"/>
              </a:lnSpc>
              <a:spcBef>
                <a:spcPts val="1000"/>
              </a:spcBef>
              <a:spcAft>
                <a:spcPts val="1000"/>
              </a:spcAft>
              <a:buClr>
                <a:schemeClr val="dk1"/>
              </a:buClr>
              <a:buSzPts val="900"/>
              <a:buChar char="■"/>
              <a:defRPr/>
            </a:lvl9pPr>
          </a:lstStyle>
          <a:p/>
        </p:txBody>
      </p:sp>
      <p:pic>
        <p:nvPicPr>
          <p:cNvPr descr="Google Cloud" id="1570" name="Google Shape;1570;p190"/>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1571" name="Google Shape;1571;p190"/>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7F7F7F"/>
                </a:solidFill>
                <a:latin typeface="Calibri"/>
                <a:ea typeface="Calibri"/>
                <a:cs typeface="Calibri"/>
                <a:sym typeface="Calibri"/>
              </a:rPr>
              <a:t>‹#›</a:t>
            </a:fld>
            <a:endParaRPr b="0" i="0" sz="7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2" name="Shape 1572"/>
        <p:cNvGrpSpPr/>
        <p:nvPr/>
      </p:nvGrpSpPr>
      <p:grpSpPr>
        <a:xfrm>
          <a:off x="0" y="0"/>
          <a:ext cx="0" cy="0"/>
          <a:chOff x="0" y="0"/>
          <a:chExt cx="0" cy="0"/>
        </a:xfrm>
      </p:grpSpPr>
      <p:sp>
        <p:nvSpPr>
          <p:cNvPr id="1573" name="Google Shape;1573;p191"/>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74" name="Google Shape;1574;p19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1575" name="Shape 1575"/>
        <p:cNvGrpSpPr/>
        <p:nvPr/>
      </p:nvGrpSpPr>
      <p:grpSpPr>
        <a:xfrm>
          <a:off x="0" y="0"/>
          <a:ext cx="0" cy="0"/>
          <a:chOff x="0" y="0"/>
          <a:chExt cx="0" cy="0"/>
        </a:xfrm>
      </p:grpSpPr>
      <p:sp>
        <p:nvSpPr>
          <p:cNvPr id="1576" name="Google Shape;1576;p192"/>
          <p:cNvSpPr txBox="1"/>
          <p:nvPr>
            <p:ph type="title"/>
          </p:nvPr>
        </p:nvSpPr>
        <p:spPr>
          <a:xfrm>
            <a:off x="761950" y="809575"/>
            <a:ext cx="5080200" cy="35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77" name="Google Shape;1577;p192"/>
          <p:cNvSpPr txBox="1"/>
          <p:nvPr>
            <p:ph idx="1" type="body"/>
          </p:nvPr>
        </p:nvSpPr>
        <p:spPr>
          <a:xfrm>
            <a:off x="76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78" name="Google Shape;1578;p192"/>
          <p:cNvSpPr txBox="1"/>
          <p:nvPr>
            <p:ph idx="2" type="body"/>
          </p:nvPr>
        </p:nvSpPr>
        <p:spPr>
          <a:xfrm>
            <a:off x="330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79" name="Google Shape;1579;p192"/>
          <p:cNvSpPr txBox="1"/>
          <p:nvPr>
            <p:ph idx="3" type="body"/>
          </p:nvPr>
        </p:nvSpPr>
        <p:spPr>
          <a:xfrm>
            <a:off x="584190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80" name="Google Shape;1580;p1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1581" name="Shape 1581"/>
        <p:cNvGrpSpPr/>
        <p:nvPr/>
      </p:nvGrpSpPr>
      <p:grpSpPr>
        <a:xfrm>
          <a:off x="0" y="0"/>
          <a:ext cx="0" cy="0"/>
          <a:chOff x="0" y="0"/>
          <a:chExt cx="0" cy="0"/>
        </a:xfrm>
      </p:grpSpPr>
      <p:sp>
        <p:nvSpPr>
          <p:cNvPr id="1582" name="Google Shape;1582;p193"/>
          <p:cNvSpPr txBox="1"/>
          <p:nvPr>
            <p:ph type="title"/>
          </p:nvPr>
        </p:nvSpPr>
        <p:spPr>
          <a:xfrm>
            <a:off x="298000"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83" name="Google Shape;1583;p193"/>
          <p:cNvSpPr txBox="1"/>
          <p:nvPr>
            <p:ph idx="2" type="title"/>
          </p:nvPr>
        </p:nvSpPr>
        <p:spPr>
          <a:xfrm>
            <a:off x="3195867"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84" name="Google Shape;1584;p193"/>
          <p:cNvSpPr txBox="1"/>
          <p:nvPr>
            <p:ph idx="3" type="title"/>
          </p:nvPr>
        </p:nvSpPr>
        <p:spPr>
          <a:xfrm>
            <a:off x="6093746"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85" name="Google Shape;1585;p193"/>
          <p:cNvSpPr txBox="1"/>
          <p:nvPr>
            <p:ph idx="4" type="title"/>
          </p:nvPr>
        </p:nvSpPr>
        <p:spPr>
          <a:xfrm>
            <a:off x="298000"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86" name="Google Shape;1586;p193"/>
          <p:cNvSpPr txBox="1"/>
          <p:nvPr>
            <p:ph idx="5" type="title"/>
          </p:nvPr>
        </p:nvSpPr>
        <p:spPr>
          <a:xfrm>
            <a:off x="3195863"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87" name="Google Shape;1587;p193"/>
          <p:cNvSpPr txBox="1"/>
          <p:nvPr>
            <p:ph idx="6" type="title"/>
          </p:nvPr>
        </p:nvSpPr>
        <p:spPr>
          <a:xfrm>
            <a:off x="6093738"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88" name="Google Shape;1588;p19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1589" name="Google Shape;1589;p193"/>
          <p:cNvSpPr txBox="1"/>
          <p:nvPr>
            <p:ph idx="7" type="title"/>
          </p:nvPr>
        </p:nvSpPr>
        <p:spPr>
          <a:xfrm>
            <a:off x="298600" y="549575"/>
            <a:ext cx="8540700" cy="659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0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1590" name="Shape 159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86" name="Shape 86"/>
        <p:cNvGrpSpPr/>
        <p:nvPr/>
      </p:nvGrpSpPr>
      <p:grpSpPr>
        <a:xfrm>
          <a:off x="0" y="0"/>
          <a:ext cx="0" cy="0"/>
          <a:chOff x="0" y="0"/>
          <a:chExt cx="0" cy="0"/>
        </a:xfrm>
      </p:grpSpPr>
      <p:sp>
        <p:nvSpPr>
          <p:cNvPr id="87" name="Google Shape;87;p21"/>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88" name="Google Shape;88;p21"/>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89" name="Google Shape;89;p21"/>
          <p:cNvSpPr txBox="1"/>
          <p:nvPr>
            <p:ph idx="2" type="body"/>
          </p:nvPr>
        </p:nvSpPr>
        <p:spPr>
          <a:xfrm>
            <a:off x="322782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0" name="Google Shape;90;p21"/>
          <p:cNvSpPr txBox="1"/>
          <p:nvPr>
            <p:ph idx="3" type="body"/>
          </p:nvPr>
        </p:nvSpPr>
        <p:spPr>
          <a:xfrm>
            <a:off x="5998550"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91" name="Google Shape;91;p2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92" name="Google Shape;92;p2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1591" name="Shape 1591"/>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1592" name="Shape 1592"/>
        <p:cNvGrpSpPr/>
        <p:nvPr/>
      </p:nvGrpSpPr>
      <p:grpSpPr>
        <a:xfrm>
          <a:off x="0" y="0"/>
          <a:ext cx="0" cy="0"/>
          <a:chOff x="0" y="0"/>
          <a:chExt cx="0" cy="0"/>
        </a:xfrm>
      </p:grpSpPr>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93" name="Shape 1593"/>
        <p:cNvGrpSpPr/>
        <p:nvPr/>
      </p:nvGrpSpPr>
      <p:grpSpPr>
        <a:xfrm>
          <a:off x="0" y="0"/>
          <a:ext cx="0" cy="0"/>
          <a:chOff x="0" y="0"/>
          <a:chExt cx="0" cy="0"/>
        </a:xfrm>
      </p:grpSpPr>
      <p:pic>
        <p:nvPicPr>
          <p:cNvPr id="1594" name="Google Shape;1594;p197"/>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95" name="Google Shape;1595;p197"/>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596" name="Google Shape;1596;p197"/>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1597" name="Shape 1597"/>
        <p:cNvGrpSpPr/>
        <p:nvPr/>
      </p:nvGrpSpPr>
      <p:grpSpPr>
        <a:xfrm>
          <a:off x="0" y="0"/>
          <a:ext cx="0" cy="0"/>
          <a:chOff x="0" y="0"/>
          <a:chExt cx="0" cy="0"/>
        </a:xfrm>
      </p:grpSpPr>
      <p:sp>
        <p:nvSpPr>
          <p:cNvPr id="1598" name="Google Shape;1598;p198"/>
          <p:cNvSpPr txBox="1"/>
          <p:nvPr>
            <p:ph type="title"/>
          </p:nvPr>
        </p:nvSpPr>
        <p:spPr>
          <a:xfrm>
            <a:off x="685800" y="1133400"/>
            <a:ext cx="3048000" cy="1867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99" name="Google Shape;1599;p198"/>
          <p:cNvSpPr txBox="1"/>
          <p:nvPr>
            <p:ph idx="1" type="body"/>
          </p:nvPr>
        </p:nvSpPr>
        <p:spPr>
          <a:xfrm>
            <a:off x="3733800" y="1209600"/>
            <a:ext cx="4572000" cy="30003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
        <p:nvSpPr>
          <p:cNvPr id="1600" name="Google Shape;1600;p198"/>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93" name="Shape 93"/>
        <p:cNvGrpSpPr/>
        <p:nvPr/>
      </p:nvGrpSpPr>
      <p:grpSpPr>
        <a:xfrm>
          <a:off x="0" y="0"/>
          <a:ext cx="0" cy="0"/>
          <a:chOff x="0" y="0"/>
          <a:chExt cx="0" cy="0"/>
        </a:xfrm>
      </p:grpSpPr>
      <p:sp>
        <p:nvSpPr>
          <p:cNvPr id="94" name="Google Shape;94;p2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95" name="Google Shape;95;p22"/>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6" name="Google Shape;96;p22"/>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7" name="Google Shape;97;p22"/>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8" name="Google Shape;98;p22"/>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99" name="Google Shape;99;p2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00" name="Google Shape;100;p2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101" name="Shape 101"/>
        <p:cNvGrpSpPr/>
        <p:nvPr/>
      </p:nvGrpSpPr>
      <p:grpSpPr>
        <a:xfrm>
          <a:off x="0" y="0"/>
          <a:ext cx="0" cy="0"/>
          <a:chOff x="0" y="0"/>
          <a:chExt cx="0" cy="0"/>
        </a:xfrm>
      </p:grpSpPr>
      <p:sp>
        <p:nvSpPr>
          <p:cNvPr id="102" name="Google Shape;102;p23"/>
          <p:cNvSpPr txBox="1"/>
          <p:nvPr>
            <p:ph type="title"/>
          </p:nvPr>
        </p:nvSpPr>
        <p:spPr>
          <a:xfrm>
            <a:off x="457200" y="1536250"/>
            <a:ext cx="6153900" cy="2075700"/>
          </a:xfrm>
          <a:prstGeom prst="rect">
            <a:avLst/>
          </a:prstGeom>
          <a:noFill/>
          <a:ln>
            <a:noFill/>
          </a:ln>
        </p:spPr>
        <p:txBody>
          <a:bodyPr anchorCtr="0" anchor="b" bIns="0" lIns="0" spcFirstLastPara="1" rIns="91425" wrap="square" tIns="0">
            <a:noAutofit/>
          </a:bodyPr>
          <a:lstStyle>
            <a:lvl1pPr lvl="0" algn="l">
              <a:lnSpc>
                <a:spcPct val="125000"/>
              </a:lnSpc>
              <a:spcBef>
                <a:spcPts val="0"/>
              </a:spcBef>
              <a:spcAft>
                <a:spcPts val="0"/>
              </a:spcAft>
              <a:buSzPts val="2400"/>
              <a:buNone/>
              <a:defRPr sz="2400">
                <a:latin typeface="Arial"/>
                <a:ea typeface="Arial"/>
                <a:cs typeface="Arial"/>
                <a:sym typeface="Arial"/>
              </a:defRPr>
            </a:lvl1pPr>
            <a:lvl2pPr lvl="1" algn="l">
              <a:lnSpc>
                <a:spcPct val="125000"/>
              </a:lnSpc>
              <a:spcBef>
                <a:spcPts val="1000"/>
              </a:spcBef>
              <a:spcAft>
                <a:spcPts val="0"/>
              </a:spcAft>
              <a:buSzPts val="2400"/>
              <a:buNone/>
              <a:defRPr sz="2400">
                <a:latin typeface="Arial"/>
                <a:ea typeface="Arial"/>
                <a:cs typeface="Arial"/>
                <a:sym typeface="Arial"/>
              </a:defRPr>
            </a:lvl2pPr>
            <a:lvl3pPr lvl="2" algn="l">
              <a:lnSpc>
                <a:spcPct val="125000"/>
              </a:lnSpc>
              <a:spcBef>
                <a:spcPts val="1000"/>
              </a:spcBef>
              <a:spcAft>
                <a:spcPts val="0"/>
              </a:spcAft>
              <a:buSzPts val="2400"/>
              <a:buNone/>
              <a:defRPr sz="2400">
                <a:latin typeface="Arial"/>
                <a:ea typeface="Arial"/>
                <a:cs typeface="Arial"/>
                <a:sym typeface="Arial"/>
              </a:defRPr>
            </a:lvl3pPr>
            <a:lvl4pPr lvl="3" algn="l">
              <a:lnSpc>
                <a:spcPct val="125000"/>
              </a:lnSpc>
              <a:spcBef>
                <a:spcPts val="1000"/>
              </a:spcBef>
              <a:spcAft>
                <a:spcPts val="0"/>
              </a:spcAft>
              <a:buSzPts val="2400"/>
              <a:buNone/>
              <a:defRPr sz="2400">
                <a:latin typeface="Arial"/>
                <a:ea typeface="Arial"/>
                <a:cs typeface="Arial"/>
                <a:sym typeface="Arial"/>
              </a:defRPr>
            </a:lvl4pPr>
            <a:lvl5pPr lvl="4" algn="l">
              <a:lnSpc>
                <a:spcPct val="125000"/>
              </a:lnSpc>
              <a:spcBef>
                <a:spcPts val="1000"/>
              </a:spcBef>
              <a:spcAft>
                <a:spcPts val="0"/>
              </a:spcAft>
              <a:buSzPts val="2400"/>
              <a:buNone/>
              <a:defRPr sz="2400">
                <a:latin typeface="Arial"/>
                <a:ea typeface="Arial"/>
                <a:cs typeface="Arial"/>
                <a:sym typeface="Arial"/>
              </a:defRPr>
            </a:lvl5pPr>
            <a:lvl6pPr lvl="5" algn="l">
              <a:lnSpc>
                <a:spcPct val="125000"/>
              </a:lnSpc>
              <a:spcBef>
                <a:spcPts val="1000"/>
              </a:spcBef>
              <a:spcAft>
                <a:spcPts val="0"/>
              </a:spcAft>
              <a:buSzPts val="2400"/>
              <a:buNone/>
              <a:defRPr sz="2400">
                <a:latin typeface="Arial"/>
                <a:ea typeface="Arial"/>
                <a:cs typeface="Arial"/>
                <a:sym typeface="Arial"/>
              </a:defRPr>
            </a:lvl6pPr>
            <a:lvl7pPr lvl="6" algn="l">
              <a:lnSpc>
                <a:spcPct val="125000"/>
              </a:lnSpc>
              <a:spcBef>
                <a:spcPts val="1000"/>
              </a:spcBef>
              <a:spcAft>
                <a:spcPts val="0"/>
              </a:spcAft>
              <a:buSzPts val="2400"/>
              <a:buNone/>
              <a:defRPr sz="2400">
                <a:latin typeface="Arial"/>
                <a:ea typeface="Arial"/>
                <a:cs typeface="Arial"/>
                <a:sym typeface="Arial"/>
              </a:defRPr>
            </a:lvl7pPr>
            <a:lvl8pPr lvl="7" algn="l">
              <a:lnSpc>
                <a:spcPct val="125000"/>
              </a:lnSpc>
              <a:spcBef>
                <a:spcPts val="1000"/>
              </a:spcBef>
              <a:spcAft>
                <a:spcPts val="0"/>
              </a:spcAft>
              <a:buSzPts val="2400"/>
              <a:buNone/>
              <a:defRPr sz="2400">
                <a:latin typeface="Arial"/>
                <a:ea typeface="Arial"/>
                <a:cs typeface="Arial"/>
                <a:sym typeface="Arial"/>
              </a:defRPr>
            </a:lvl8pPr>
            <a:lvl9pPr lvl="8" algn="l">
              <a:lnSpc>
                <a:spcPct val="125000"/>
              </a:lnSpc>
              <a:spcBef>
                <a:spcPts val="1000"/>
              </a:spcBef>
              <a:spcAft>
                <a:spcPts val="1000"/>
              </a:spcAft>
              <a:buSzPts val="2400"/>
              <a:buNone/>
              <a:defRPr sz="2400">
                <a:latin typeface="Arial"/>
                <a:ea typeface="Arial"/>
                <a:cs typeface="Arial"/>
                <a:sym typeface="Arial"/>
              </a:defRPr>
            </a:lvl9pPr>
          </a:lstStyle>
          <a:p/>
        </p:txBody>
      </p:sp>
      <p:pic>
        <p:nvPicPr>
          <p:cNvPr id="103" name="Google Shape;103;p2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04" name="Google Shape;104;p23"/>
          <p:cNvSpPr txBox="1"/>
          <p:nvPr>
            <p:ph idx="1" type="subTitle"/>
          </p:nvPr>
        </p:nvSpPr>
        <p:spPr>
          <a:xfrm>
            <a:off x="457200" y="3688250"/>
            <a:ext cx="4076700" cy="9996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SzPts val="1000"/>
              <a:buNone/>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105" name="Google Shape;105;p2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106" name="Shape 106"/>
        <p:cNvGrpSpPr/>
        <p:nvPr/>
      </p:nvGrpSpPr>
      <p:grpSpPr>
        <a:xfrm>
          <a:off x="0" y="0"/>
          <a:ext cx="0" cy="0"/>
          <a:chOff x="0" y="0"/>
          <a:chExt cx="0" cy="0"/>
        </a:xfrm>
      </p:grpSpPr>
      <p:sp>
        <p:nvSpPr>
          <p:cNvPr id="107" name="Google Shape;107;p24"/>
          <p:cNvSpPr txBox="1"/>
          <p:nvPr>
            <p:ph type="title"/>
          </p:nvPr>
        </p:nvSpPr>
        <p:spPr>
          <a:xfrm>
            <a:off x="457200" y="1536250"/>
            <a:ext cx="2688300" cy="996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1000"/>
              </a:spcBef>
              <a:spcAft>
                <a:spcPts val="0"/>
              </a:spcAft>
              <a:buSzPts val="1800"/>
              <a:buNone/>
              <a:defRPr sz="1800"/>
            </a:lvl2pPr>
            <a:lvl3pPr lvl="2" algn="l">
              <a:lnSpc>
                <a:spcPct val="115000"/>
              </a:lnSpc>
              <a:spcBef>
                <a:spcPts val="1000"/>
              </a:spcBef>
              <a:spcAft>
                <a:spcPts val="0"/>
              </a:spcAft>
              <a:buSzPts val="1800"/>
              <a:buNone/>
              <a:defRPr sz="1800"/>
            </a:lvl3pPr>
            <a:lvl4pPr lvl="3" algn="l">
              <a:lnSpc>
                <a:spcPct val="115000"/>
              </a:lnSpc>
              <a:spcBef>
                <a:spcPts val="1000"/>
              </a:spcBef>
              <a:spcAft>
                <a:spcPts val="0"/>
              </a:spcAft>
              <a:buSzPts val="1800"/>
              <a:buNone/>
              <a:defRPr sz="1800"/>
            </a:lvl4pPr>
            <a:lvl5pPr lvl="4" algn="l">
              <a:lnSpc>
                <a:spcPct val="115000"/>
              </a:lnSpc>
              <a:spcBef>
                <a:spcPts val="1000"/>
              </a:spcBef>
              <a:spcAft>
                <a:spcPts val="0"/>
              </a:spcAft>
              <a:buSzPts val="1800"/>
              <a:buNone/>
              <a:defRPr sz="1800"/>
            </a:lvl5pPr>
            <a:lvl6pPr lvl="5" algn="l">
              <a:lnSpc>
                <a:spcPct val="115000"/>
              </a:lnSpc>
              <a:spcBef>
                <a:spcPts val="1000"/>
              </a:spcBef>
              <a:spcAft>
                <a:spcPts val="0"/>
              </a:spcAft>
              <a:buSzPts val="1800"/>
              <a:buNone/>
              <a:defRPr sz="1800"/>
            </a:lvl6pPr>
            <a:lvl7pPr lvl="6" algn="l">
              <a:lnSpc>
                <a:spcPct val="115000"/>
              </a:lnSpc>
              <a:spcBef>
                <a:spcPts val="1000"/>
              </a:spcBef>
              <a:spcAft>
                <a:spcPts val="0"/>
              </a:spcAft>
              <a:buSzPts val="1800"/>
              <a:buNone/>
              <a:defRPr sz="1800"/>
            </a:lvl7pPr>
            <a:lvl8pPr lvl="7" algn="l">
              <a:lnSpc>
                <a:spcPct val="115000"/>
              </a:lnSpc>
              <a:spcBef>
                <a:spcPts val="1000"/>
              </a:spcBef>
              <a:spcAft>
                <a:spcPts val="0"/>
              </a:spcAft>
              <a:buSzPts val="1800"/>
              <a:buNone/>
              <a:defRPr sz="1800"/>
            </a:lvl8pPr>
            <a:lvl9pPr lvl="8" algn="l">
              <a:lnSpc>
                <a:spcPct val="115000"/>
              </a:lnSpc>
              <a:spcBef>
                <a:spcPts val="1000"/>
              </a:spcBef>
              <a:spcAft>
                <a:spcPts val="1000"/>
              </a:spcAft>
              <a:buSzPts val="1800"/>
              <a:buNone/>
              <a:defRPr sz="1800"/>
            </a:lvl9pPr>
          </a:lstStyle>
          <a:p/>
        </p:txBody>
      </p:sp>
      <p:sp>
        <p:nvSpPr>
          <p:cNvPr id="108" name="Google Shape;108;p24"/>
          <p:cNvSpPr txBox="1"/>
          <p:nvPr>
            <p:ph idx="1" type="body"/>
          </p:nvPr>
        </p:nvSpPr>
        <p:spPr>
          <a:xfrm>
            <a:off x="457200" y="2606050"/>
            <a:ext cx="26883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109" name="Google Shape;109;p24"/>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10" name="Google Shape;110;p2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13" name="Google Shape;113;p2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114" name="Shape 114"/>
        <p:cNvGrpSpPr/>
        <p:nvPr/>
      </p:nvGrpSpPr>
      <p:grpSpPr>
        <a:xfrm>
          <a:off x="0" y="0"/>
          <a:ext cx="0" cy="0"/>
          <a:chOff x="0" y="0"/>
          <a:chExt cx="0" cy="0"/>
        </a:xfrm>
      </p:grpSpPr>
      <p:sp>
        <p:nvSpPr>
          <p:cNvPr id="115" name="Google Shape;115;p26"/>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pic>
        <p:nvPicPr>
          <p:cNvPr id="116" name="Google Shape;116;p26"/>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17" name="Google Shape;117;p2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118" name="Shape 118"/>
        <p:cNvGrpSpPr/>
        <p:nvPr/>
      </p:nvGrpSpPr>
      <p:grpSpPr>
        <a:xfrm>
          <a:off x="0" y="0"/>
          <a:ext cx="0" cy="0"/>
          <a:chOff x="0" y="0"/>
          <a:chExt cx="0" cy="0"/>
        </a:xfrm>
      </p:grpSpPr>
      <p:sp>
        <p:nvSpPr>
          <p:cNvPr id="119" name="Google Shape;119;p27"/>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FFFFFF"/>
                </a:solidFill>
              </a:defRPr>
            </a:lvl1pPr>
            <a:lvl2pPr lvl="1" algn="l">
              <a:lnSpc>
                <a:spcPct val="115000"/>
              </a:lnSpc>
              <a:spcBef>
                <a:spcPts val="0"/>
              </a:spcBef>
              <a:spcAft>
                <a:spcPts val="0"/>
              </a:spcAft>
              <a:buSzPts val="1800"/>
              <a:buNone/>
              <a:defRPr sz="1800">
                <a:solidFill>
                  <a:srgbClr val="FFFFFF"/>
                </a:solidFill>
              </a:defRPr>
            </a:lvl2pPr>
            <a:lvl3pPr lvl="2" algn="l">
              <a:lnSpc>
                <a:spcPct val="115000"/>
              </a:lnSpc>
              <a:spcBef>
                <a:spcPts val="0"/>
              </a:spcBef>
              <a:spcAft>
                <a:spcPts val="0"/>
              </a:spcAft>
              <a:buSzPts val="1800"/>
              <a:buNone/>
              <a:defRPr sz="1800">
                <a:solidFill>
                  <a:srgbClr val="FFFFFF"/>
                </a:solidFill>
              </a:defRPr>
            </a:lvl3pPr>
            <a:lvl4pPr lvl="3" algn="l">
              <a:lnSpc>
                <a:spcPct val="115000"/>
              </a:lnSpc>
              <a:spcBef>
                <a:spcPts val="0"/>
              </a:spcBef>
              <a:spcAft>
                <a:spcPts val="0"/>
              </a:spcAft>
              <a:buSzPts val="1800"/>
              <a:buNone/>
              <a:defRPr sz="1800">
                <a:solidFill>
                  <a:srgbClr val="FFFFFF"/>
                </a:solidFill>
              </a:defRPr>
            </a:lvl4pPr>
            <a:lvl5pPr lvl="4" algn="l">
              <a:lnSpc>
                <a:spcPct val="115000"/>
              </a:lnSpc>
              <a:spcBef>
                <a:spcPts val="0"/>
              </a:spcBef>
              <a:spcAft>
                <a:spcPts val="0"/>
              </a:spcAft>
              <a:buSzPts val="1800"/>
              <a:buNone/>
              <a:defRPr sz="1800">
                <a:solidFill>
                  <a:srgbClr val="FFFFFF"/>
                </a:solidFill>
              </a:defRPr>
            </a:lvl5pPr>
            <a:lvl6pPr lvl="5" algn="l">
              <a:lnSpc>
                <a:spcPct val="115000"/>
              </a:lnSpc>
              <a:spcBef>
                <a:spcPts val="0"/>
              </a:spcBef>
              <a:spcAft>
                <a:spcPts val="0"/>
              </a:spcAft>
              <a:buSzPts val="1800"/>
              <a:buNone/>
              <a:defRPr sz="1800">
                <a:solidFill>
                  <a:srgbClr val="FFFFFF"/>
                </a:solidFill>
              </a:defRPr>
            </a:lvl6pPr>
            <a:lvl7pPr lvl="6" algn="l">
              <a:lnSpc>
                <a:spcPct val="115000"/>
              </a:lnSpc>
              <a:spcBef>
                <a:spcPts val="0"/>
              </a:spcBef>
              <a:spcAft>
                <a:spcPts val="0"/>
              </a:spcAft>
              <a:buSzPts val="1800"/>
              <a:buNone/>
              <a:defRPr sz="1800">
                <a:solidFill>
                  <a:srgbClr val="FFFFFF"/>
                </a:solidFill>
              </a:defRPr>
            </a:lvl7pPr>
            <a:lvl8pPr lvl="7" algn="l">
              <a:lnSpc>
                <a:spcPct val="115000"/>
              </a:lnSpc>
              <a:spcBef>
                <a:spcPts val="0"/>
              </a:spcBef>
              <a:spcAft>
                <a:spcPts val="0"/>
              </a:spcAft>
              <a:buSzPts val="1800"/>
              <a:buNone/>
              <a:defRPr sz="1800">
                <a:solidFill>
                  <a:srgbClr val="FFFFFF"/>
                </a:solidFill>
              </a:defRPr>
            </a:lvl8pPr>
            <a:lvl9pPr lvl="8" algn="l">
              <a:lnSpc>
                <a:spcPct val="115000"/>
              </a:lnSpc>
              <a:spcBef>
                <a:spcPts val="0"/>
              </a:spcBef>
              <a:spcAft>
                <a:spcPts val="0"/>
              </a:spcAft>
              <a:buSzPts val="1800"/>
              <a:buNone/>
              <a:defRPr sz="1800">
                <a:solidFill>
                  <a:srgbClr val="FFFFFF"/>
                </a:solidFill>
              </a:defRPr>
            </a:lvl9pPr>
          </a:lstStyle>
          <a:p/>
        </p:txBody>
      </p:sp>
      <p:sp>
        <p:nvSpPr>
          <p:cNvPr id="120" name="Google Shape;120;p27"/>
          <p:cNvSpPr txBox="1"/>
          <p:nvPr>
            <p:ph idx="1" type="body"/>
          </p:nvPr>
        </p:nvSpPr>
        <p:spPr>
          <a:xfrm>
            <a:off x="457200"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FFFFFF"/>
              </a:buClr>
              <a:buSzPts val="1000"/>
              <a:buChar char="●"/>
              <a:defRPr>
                <a:solidFill>
                  <a:srgbClr val="FFFFFF"/>
                </a:solidFill>
              </a:defRPr>
            </a:lvl1pPr>
            <a:lvl2pPr indent="-292100" lvl="1" marL="914400" algn="l">
              <a:lnSpc>
                <a:spcPct val="150000"/>
              </a:lnSpc>
              <a:spcBef>
                <a:spcPts val="0"/>
              </a:spcBef>
              <a:spcAft>
                <a:spcPts val="0"/>
              </a:spcAft>
              <a:buClr>
                <a:srgbClr val="FFFFFF"/>
              </a:buClr>
              <a:buSzPts val="1000"/>
              <a:buChar char="○"/>
              <a:defRPr>
                <a:solidFill>
                  <a:srgbClr val="FFFFFF"/>
                </a:solidFill>
              </a:defRPr>
            </a:lvl2pPr>
            <a:lvl3pPr indent="-292100" lvl="2" marL="1371600" algn="l">
              <a:lnSpc>
                <a:spcPct val="150000"/>
              </a:lnSpc>
              <a:spcBef>
                <a:spcPts val="0"/>
              </a:spcBef>
              <a:spcAft>
                <a:spcPts val="0"/>
              </a:spcAft>
              <a:buClr>
                <a:srgbClr val="FFFFFF"/>
              </a:buClr>
              <a:buSzPts val="1000"/>
              <a:buChar char="■"/>
              <a:defRPr>
                <a:solidFill>
                  <a:srgbClr val="FFFFFF"/>
                </a:solidFill>
              </a:defRPr>
            </a:lvl3pPr>
            <a:lvl4pPr indent="-292100" lvl="3" marL="1828800" algn="l">
              <a:lnSpc>
                <a:spcPct val="150000"/>
              </a:lnSpc>
              <a:spcBef>
                <a:spcPts val="0"/>
              </a:spcBef>
              <a:spcAft>
                <a:spcPts val="0"/>
              </a:spcAft>
              <a:buClr>
                <a:srgbClr val="FFFFFF"/>
              </a:buClr>
              <a:buSzPts val="1000"/>
              <a:buChar char="●"/>
              <a:defRPr>
                <a:solidFill>
                  <a:srgbClr val="FFFFFF"/>
                </a:solidFill>
              </a:defRPr>
            </a:lvl4pPr>
            <a:lvl5pPr indent="-292100" lvl="4" marL="2286000" algn="l">
              <a:lnSpc>
                <a:spcPct val="150000"/>
              </a:lnSpc>
              <a:spcBef>
                <a:spcPts val="0"/>
              </a:spcBef>
              <a:spcAft>
                <a:spcPts val="0"/>
              </a:spcAft>
              <a:buClr>
                <a:srgbClr val="FFFFFF"/>
              </a:buClr>
              <a:buSzPts val="1000"/>
              <a:buChar char="○"/>
              <a:defRPr>
                <a:solidFill>
                  <a:srgbClr val="FFFFFF"/>
                </a:solidFill>
              </a:defRPr>
            </a:lvl5pPr>
            <a:lvl6pPr indent="-292100" lvl="5" marL="2743200" algn="l">
              <a:lnSpc>
                <a:spcPct val="150000"/>
              </a:lnSpc>
              <a:spcBef>
                <a:spcPts val="0"/>
              </a:spcBef>
              <a:spcAft>
                <a:spcPts val="0"/>
              </a:spcAft>
              <a:buClr>
                <a:srgbClr val="FFFFFF"/>
              </a:buClr>
              <a:buSzPts val="1000"/>
              <a:buChar char="■"/>
              <a:defRPr>
                <a:solidFill>
                  <a:srgbClr val="FFFFFF"/>
                </a:solidFill>
              </a:defRPr>
            </a:lvl6pPr>
            <a:lvl7pPr indent="-292100" lvl="6" marL="3200400" algn="l">
              <a:lnSpc>
                <a:spcPct val="150000"/>
              </a:lnSpc>
              <a:spcBef>
                <a:spcPts val="0"/>
              </a:spcBef>
              <a:spcAft>
                <a:spcPts val="0"/>
              </a:spcAft>
              <a:buClr>
                <a:srgbClr val="FFFFFF"/>
              </a:buClr>
              <a:buSzPts val="1000"/>
              <a:buChar char="●"/>
              <a:defRPr>
                <a:solidFill>
                  <a:srgbClr val="FFFFFF"/>
                </a:solidFill>
              </a:defRPr>
            </a:lvl7pPr>
            <a:lvl8pPr indent="-292100" lvl="7" marL="3657600" algn="l">
              <a:lnSpc>
                <a:spcPct val="150000"/>
              </a:lnSpc>
              <a:spcBef>
                <a:spcPts val="0"/>
              </a:spcBef>
              <a:spcAft>
                <a:spcPts val="0"/>
              </a:spcAft>
              <a:buClr>
                <a:srgbClr val="FFFFFF"/>
              </a:buClr>
              <a:buSzPts val="1000"/>
              <a:buChar char="○"/>
              <a:defRPr>
                <a:solidFill>
                  <a:srgbClr val="FFFFFF"/>
                </a:solidFill>
              </a:defRPr>
            </a:lvl8pPr>
            <a:lvl9pPr indent="-292100" lvl="8" marL="4114800" algn="l">
              <a:lnSpc>
                <a:spcPct val="150000"/>
              </a:lnSpc>
              <a:spcBef>
                <a:spcPts val="0"/>
              </a:spcBef>
              <a:spcAft>
                <a:spcPts val="0"/>
              </a:spcAft>
              <a:buClr>
                <a:srgbClr val="FFFFFF"/>
              </a:buClr>
              <a:buSzPts val="1000"/>
              <a:buChar char="■"/>
              <a:defRPr>
                <a:solidFill>
                  <a:srgbClr val="FFFFFF"/>
                </a:solidFill>
              </a:defRPr>
            </a:lvl9pPr>
          </a:lstStyle>
          <a:p/>
        </p:txBody>
      </p:sp>
      <p:pic>
        <p:nvPicPr>
          <p:cNvPr id="121" name="Google Shape;121;p27"/>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22" name="Google Shape;122;p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123" name="Shape 12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124" name="Shape 124"/>
        <p:cNvGrpSpPr/>
        <p:nvPr/>
      </p:nvGrpSpPr>
      <p:grpSpPr>
        <a:xfrm>
          <a:off x="0" y="0"/>
          <a:ext cx="0" cy="0"/>
          <a:chOff x="0" y="0"/>
          <a:chExt cx="0" cy="0"/>
        </a:xfrm>
      </p:grpSpPr>
      <p:sp>
        <p:nvSpPr>
          <p:cNvPr id="125" name="Google Shape;125;p29"/>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6" name="Google Shape;126;p2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7" name="Google Shape;127;p2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Arial"/>
              <a:buNone/>
              <a:defRPr b="0"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8" name="Google Shape;128;p2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129" name="Google Shape;129;p29"/>
          <p:cNvGrpSpPr/>
          <p:nvPr/>
        </p:nvGrpSpPr>
        <p:grpSpPr>
          <a:xfrm>
            <a:off x="8469122" y="4803781"/>
            <a:ext cx="420491" cy="137010"/>
            <a:chOff x="0" y="0"/>
            <a:chExt cx="2077525" cy="676925"/>
          </a:xfrm>
        </p:grpSpPr>
        <p:sp>
          <p:nvSpPr>
            <p:cNvPr id="130" name="Google Shape;130;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 name="Google Shape;134;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 name="Google Shape;135;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6" name="Google Shape;136;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139" name="Google Shape;139;p30"/>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0" name="Google Shape;1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41" name="Shape 141"/>
        <p:cNvGrpSpPr/>
        <p:nvPr/>
      </p:nvGrpSpPr>
      <p:grpSpPr>
        <a:xfrm>
          <a:off x="0" y="0"/>
          <a:ext cx="0" cy="0"/>
          <a:chOff x="0" y="0"/>
          <a:chExt cx="0" cy="0"/>
        </a:xfrm>
      </p:grpSpPr>
      <p:sp>
        <p:nvSpPr>
          <p:cNvPr id="142" name="Google Shape;142;p3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3" name="Google Shape;143;p3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31"/>
          <p:cNvGrpSpPr/>
          <p:nvPr/>
        </p:nvGrpSpPr>
        <p:grpSpPr>
          <a:xfrm>
            <a:off x="8469122" y="4803781"/>
            <a:ext cx="420491" cy="137010"/>
            <a:chOff x="0" y="0"/>
            <a:chExt cx="2077525" cy="676925"/>
          </a:xfrm>
        </p:grpSpPr>
        <p:sp>
          <p:nvSpPr>
            <p:cNvPr id="145" name="Google Shape;14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51" name="Google Shape;151;p31"/>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2" name="Google Shape;152;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153" name="Shape 153"/>
        <p:cNvGrpSpPr/>
        <p:nvPr/>
      </p:nvGrpSpPr>
      <p:grpSpPr>
        <a:xfrm>
          <a:off x="0" y="0"/>
          <a:ext cx="0" cy="0"/>
          <a:chOff x="0" y="0"/>
          <a:chExt cx="0" cy="0"/>
        </a:xfrm>
      </p:grpSpPr>
      <p:sp>
        <p:nvSpPr>
          <p:cNvPr id="154" name="Google Shape;154;p3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55" name="Google Shape;155;p3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56" name="Google Shape;156;p32"/>
          <p:cNvGrpSpPr/>
          <p:nvPr/>
        </p:nvGrpSpPr>
        <p:grpSpPr>
          <a:xfrm>
            <a:off x="8469122" y="4803781"/>
            <a:ext cx="420491" cy="137010"/>
            <a:chOff x="0" y="0"/>
            <a:chExt cx="2077525" cy="676925"/>
          </a:xfrm>
        </p:grpSpPr>
        <p:sp>
          <p:nvSpPr>
            <p:cNvPr id="157" name="Google Shape;157;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8" name="Google Shape;158;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9" name="Google Shape;159;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63" name="Google Shape;163;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64" name="Shape 164"/>
        <p:cNvGrpSpPr/>
        <p:nvPr/>
      </p:nvGrpSpPr>
      <p:grpSpPr>
        <a:xfrm>
          <a:off x="0" y="0"/>
          <a:ext cx="0" cy="0"/>
          <a:chOff x="0" y="0"/>
          <a:chExt cx="0" cy="0"/>
        </a:xfrm>
      </p:grpSpPr>
      <p:sp>
        <p:nvSpPr>
          <p:cNvPr id="165" name="Google Shape;165;p3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66" name="Google Shape;166;p3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67" name="Google Shape;167;p3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68" name="Google Shape;168;p3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69" name="Google Shape;169;p33"/>
          <p:cNvGrpSpPr/>
          <p:nvPr/>
        </p:nvGrpSpPr>
        <p:grpSpPr>
          <a:xfrm>
            <a:off x="8469122" y="4803781"/>
            <a:ext cx="420491" cy="137010"/>
            <a:chOff x="0" y="0"/>
            <a:chExt cx="2077525" cy="676925"/>
          </a:xfrm>
        </p:grpSpPr>
        <p:sp>
          <p:nvSpPr>
            <p:cNvPr id="170" name="Google Shape;170;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1" name="Google Shape;171;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2" name="Google Shape;172;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3" name="Google Shape;173;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76" name="Google Shape;176;p3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177" name="Shape 177"/>
        <p:cNvGrpSpPr/>
        <p:nvPr/>
      </p:nvGrpSpPr>
      <p:grpSpPr>
        <a:xfrm>
          <a:off x="0" y="0"/>
          <a:ext cx="0" cy="0"/>
          <a:chOff x="0" y="0"/>
          <a:chExt cx="0" cy="0"/>
        </a:xfrm>
      </p:grpSpPr>
      <p:sp>
        <p:nvSpPr>
          <p:cNvPr id="178" name="Google Shape;178;p34"/>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179" name="Google Shape;179;p34"/>
          <p:cNvGrpSpPr/>
          <p:nvPr/>
        </p:nvGrpSpPr>
        <p:grpSpPr>
          <a:xfrm>
            <a:off x="614117" y="4570742"/>
            <a:ext cx="1565666" cy="245360"/>
            <a:chOff x="-2" y="0"/>
            <a:chExt cx="1565666" cy="245360"/>
          </a:xfrm>
        </p:grpSpPr>
        <p:grpSp>
          <p:nvGrpSpPr>
            <p:cNvPr id="180" name="Google Shape;180;p34"/>
            <p:cNvGrpSpPr/>
            <p:nvPr/>
          </p:nvGrpSpPr>
          <p:grpSpPr>
            <a:xfrm>
              <a:off x="-2" y="0"/>
              <a:ext cx="290174" cy="233352"/>
              <a:chOff x="-1" y="0"/>
              <a:chExt cx="290174" cy="233352"/>
            </a:xfrm>
          </p:grpSpPr>
          <p:sp>
            <p:nvSpPr>
              <p:cNvPr id="181" name="Google Shape;181;p34"/>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2" name="Google Shape;182;p34"/>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3" name="Google Shape;183;p34"/>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4" name="Google Shape;184;p34"/>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85" name="Google Shape;185;p34"/>
            <p:cNvGrpSpPr/>
            <p:nvPr/>
          </p:nvGrpSpPr>
          <p:grpSpPr>
            <a:xfrm>
              <a:off x="375539" y="34814"/>
              <a:ext cx="1190125" cy="210546"/>
              <a:chOff x="-1" y="6"/>
              <a:chExt cx="1190125" cy="210546"/>
            </a:xfrm>
          </p:grpSpPr>
          <p:sp>
            <p:nvSpPr>
              <p:cNvPr id="186" name="Google Shape;186;p34"/>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87" name="Google Shape;187;p34"/>
              <p:cNvGrpSpPr/>
              <p:nvPr/>
            </p:nvGrpSpPr>
            <p:grpSpPr>
              <a:xfrm>
                <a:off x="693120" y="14182"/>
                <a:ext cx="497004" cy="149202"/>
                <a:chOff x="6" y="6"/>
                <a:chExt cx="497004" cy="149202"/>
              </a:xfrm>
            </p:grpSpPr>
            <p:sp>
              <p:nvSpPr>
                <p:cNvPr id="188" name="Google Shape;188;p34"/>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89" name="Google Shape;189;p34"/>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0" name="Google Shape;190;p34"/>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1" name="Google Shape;191;p34"/>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92" name="Google Shape;192;p34"/>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93" name="Google Shape;193;p34"/>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194" name="Google Shape;194;p34"/>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5" name="Shape 195"/>
        <p:cNvGrpSpPr/>
        <p:nvPr/>
      </p:nvGrpSpPr>
      <p:grpSpPr>
        <a:xfrm>
          <a:off x="0" y="0"/>
          <a:ext cx="0" cy="0"/>
          <a:chOff x="0" y="0"/>
          <a:chExt cx="0" cy="0"/>
        </a:xfrm>
      </p:grpSpPr>
      <p:sp>
        <p:nvSpPr>
          <p:cNvPr id="196" name="Google Shape;196;p35"/>
          <p:cNvSpPr txBox="1"/>
          <p:nvPr>
            <p:ph type="ctrTitle"/>
          </p:nvPr>
        </p:nvSpPr>
        <p:spPr>
          <a:xfrm>
            <a:off x="685800" y="1583342"/>
            <a:ext cx="7772400" cy="1159800"/>
          </a:xfrm>
          <a:prstGeom prst="rect">
            <a:avLst/>
          </a:prstGeom>
          <a:noFill/>
          <a:ln>
            <a:noFill/>
          </a:ln>
        </p:spPr>
        <p:txBody>
          <a:bodyPr anchorCtr="0" anchor="t" bIns="0" lIns="0" spcFirstLastPara="1" rIns="91425" wrap="square" tIns="0">
            <a:noAutofit/>
          </a:bodyPr>
          <a:lstStyle>
            <a:lvl1pPr lvl="0" algn="ctr">
              <a:lnSpc>
                <a:spcPct val="115000"/>
              </a:lnSpc>
              <a:spcBef>
                <a:spcPts val="0"/>
              </a:spcBef>
              <a:spcAft>
                <a:spcPts val="0"/>
              </a:spcAft>
              <a:buSzPts val="4800"/>
              <a:buChar char="●"/>
              <a:defRPr sz="4800"/>
            </a:lvl1pPr>
            <a:lvl2pPr lvl="1" algn="ctr">
              <a:lnSpc>
                <a:spcPct val="115000"/>
              </a:lnSpc>
              <a:spcBef>
                <a:spcPts val="0"/>
              </a:spcBef>
              <a:spcAft>
                <a:spcPts val="0"/>
              </a:spcAft>
              <a:buSzPts val="4800"/>
              <a:buChar char="○"/>
              <a:defRPr sz="4800"/>
            </a:lvl2pPr>
            <a:lvl3pPr lvl="2" algn="ctr">
              <a:lnSpc>
                <a:spcPct val="115000"/>
              </a:lnSpc>
              <a:spcBef>
                <a:spcPts val="0"/>
              </a:spcBef>
              <a:spcAft>
                <a:spcPts val="0"/>
              </a:spcAft>
              <a:buSzPts val="4800"/>
              <a:buChar char="■"/>
              <a:defRPr sz="4800"/>
            </a:lvl3pPr>
            <a:lvl4pPr lvl="3" algn="ctr">
              <a:lnSpc>
                <a:spcPct val="115000"/>
              </a:lnSpc>
              <a:spcBef>
                <a:spcPts val="0"/>
              </a:spcBef>
              <a:spcAft>
                <a:spcPts val="0"/>
              </a:spcAft>
              <a:buSzPts val="4800"/>
              <a:buChar char="●"/>
              <a:defRPr sz="4800"/>
            </a:lvl4pPr>
            <a:lvl5pPr lvl="4" algn="ctr">
              <a:lnSpc>
                <a:spcPct val="115000"/>
              </a:lnSpc>
              <a:spcBef>
                <a:spcPts val="0"/>
              </a:spcBef>
              <a:spcAft>
                <a:spcPts val="0"/>
              </a:spcAft>
              <a:buSzPts val="4800"/>
              <a:buChar char="○"/>
              <a:defRPr sz="4800"/>
            </a:lvl5pPr>
            <a:lvl6pPr lvl="5" algn="ctr">
              <a:lnSpc>
                <a:spcPct val="115000"/>
              </a:lnSpc>
              <a:spcBef>
                <a:spcPts val="0"/>
              </a:spcBef>
              <a:spcAft>
                <a:spcPts val="0"/>
              </a:spcAft>
              <a:buSzPts val="4800"/>
              <a:buChar char="■"/>
              <a:defRPr sz="4800"/>
            </a:lvl6pPr>
            <a:lvl7pPr lvl="6" algn="ctr">
              <a:lnSpc>
                <a:spcPct val="115000"/>
              </a:lnSpc>
              <a:spcBef>
                <a:spcPts val="0"/>
              </a:spcBef>
              <a:spcAft>
                <a:spcPts val="0"/>
              </a:spcAft>
              <a:buSzPts val="4800"/>
              <a:buChar char="●"/>
              <a:defRPr sz="4800"/>
            </a:lvl7pPr>
            <a:lvl8pPr lvl="7" algn="ctr">
              <a:lnSpc>
                <a:spcPct val="115000"/>
              </a:lnSpc>
              <a:spcBef>
                <a:spcPts val="0"/>
              </a:spcBef>
              <a:spcAft>
                <a:spcPts val="0"/>
              </a:spcAft>
              <a:buSzPts val="4800"/>
              <a:buChar char="○"/>
              <a:defRPr sz="4800"/>
            </a:lvl8pPr>
            <a:lvl9pPr lvl="8" algn="ctr">
              <a:lnSpc>
                <a:spcPct val="115000"/>
              </a:lnSpc>
              <a:spcBef>
                <a:spcPts val="0"/>
              </a:spcBef>
              <a:spcAft>
                <a:spcPts val="0"/>
              </a:spcAft>
              <a:buSzPts val="4800"/>
              <a:buChar char="■"/>
              <a:defRPr sz="4800"/>
            </a:lvl9pPr>
          </a:lstStyle>
          <a:p/>
        </p:txBody>
      </p:sp>
      <p:sp>
        <p:nvSpPr>
          <p:cNvPr id="197" name="Google Shape;197;p35"/>
          <p:cNvSpPr txBox="1"/>
          <p:nvPr>
            <p:ph idx="1" type="subTitle"/>
          </p:nvPr>
        </p:nvSpPr>
        <p:spPr>
          <a:xfrm>
            <a:off x="685800" y="2840054"/>
            <a:ext cx="7772400" cy="784800"/>
          </a:xfrm>
          <a:prstGeom prst="rect">
            <a:avLst/>
          </a:prstGeom>
          <a:noFill/>
          <a:ln>
            <a:noFill/>
          </a:ln>
        </p:spPr>
        <p:txBody>
          <a:bodyPr anchorCtr="0" anchor="t" bIns="0" lIns="0" spcFirstLastPara="1" rIns="91425" wrap="square" tIns="0">
            <a:noAutofit/>
          </a:bodyPr>
          <a:lstStyle>
            <a:lvl1pPr lvl="0" algn="ctr">
              <a:lnSpc>
                <a:spcPct val="150000"/>
              </a:lnSpc>
              <a:spcBef>
                <a:spcPts val="0"/>
              </a:spcBef>
              <a:spcAft>
                <a:spcPts val="0"/>
              </a:spcAft>
              <a:buClr>
                <a:schemeClr val="dk2"/>
              </a:buClr>
              <a:buSzPts val="1000"/>
              <a:buNone/>
              <a:defRPr>
                <a:solidFill>
                  <a:schemeClr val="dk2"/>
                </a:solidFill>
              </a:defRPr>
            </a:lvl1pPr>
            <a:lvl2pPr lvl="1" algn="ctr">
              <a:lnSpc>
                <a:spcPct val="150000"/>
              </a:lnSpc>
              <a:spcBef>
                <a:spcPts val="0"/>
              </a:spcBef>
              <a:spcAft>
                <a:spcPts val="0"/>
              </a:spcAft>
              <a:buClr>
                <a:schemeClr val="dk2"/>
              </a:buClr>
              <a:buSzPts val="3000"/>
              <a:buNone/>
              <a:defRPr sz="3000">
                <a:solidFill>
                  <a:schemeClr val="dk2"/>
                </a:solidFill>
              </a:defRPr>
            </a:lvl2pPr>
            <a:lvl3pPr lvl="2" algn="ctr">
              <a:lnSpc>
                <a:spcPct val="150000"/>
              </a:lnSpc>
              <a:spcBef>
                <a:spcPts val="0"/>
              </a:spcBef>
              <a:spcAft>
                <a:spcPts val="0"/>
              </a:spcAft>
              <a:buClr>
                <a:schemeClr val="dk2"/>
              </a:buClr>
              <a:buSzPts val="3000"/>
              <a:buNone/>
              <a:defRPr sz="3000">
                <a:solidFill>
                  <a:schemeClr val="dk2"/>
                </a:solidFill>
              </a:defRPr>
            </a:lvl3pPr>
            <a:lvl4pPr lvl="3" algn="ctr">
              <a:lnSpc>
                <a:spcPct val="150000"/>
              </a:lnSpc>
              <a:spcBef>
                <a:spcPts val="0"/>
              </a:spcBef>
              <a:spcAft>
                <a:spcPts val="0"/>
              </a:spcAft>
              <a:buClr>
                <a:schemeClr val="dk2"/>
              </a:buClr>
              <a:buSzPts val="3000"/>
              <a:buNone/>
              <a:defRPr sz="3000">
                <a:solidFill>
                  <a:schemeClr val="dk2"/>
                </a:solidFill>
              </a:defRPr>
            </a:lvl4pPr>
            <a:lvl5pPr lvl="4" algn="ctr">
              <a:lnSpc>
                <a:spcPct val="150000"/>
              </a:lnSpc>
              <a:spcBef>
                <a:spcPts val="0"/>
              </a:spcBef>
              <a:spcAft>
                <a:spcPts val="0"/>
              </a:spcAft>
              <a:buClr>
                <a:schemeClr val="dk2"/>
              </a:buClr>
              <a:buSzPts val="3000"/>
              <a:buNone/>
              <a:defRPr sz="3000">
                <a:solidFill>
                  <a:schemeClr val="dk2"/>
                </a:solidFill>
              </a:defRPr>
            </a:lvl5pPr>
            <a:lvl6pPr lvl="5" algn="ctr">
              <a:lnSpc>
                <a:spcPct val="150000"/>
              </a:lnSpc>
              <a:spcBef>
                <a:spcPts val="0"/>
              </a:spcBef>
              <a:spcAft>
                <a:spcPts val="0"/>
              </a:spcAft>
              <a:buClr>
                <a:schemeClr val="dk2"/>
              </a:buClr>
              <a:buSzPts val="3000"/>
              <a:buNone/>
              <a:defRPr sz="3000">
                <a:solidFill>
                  <a:schemeClr val="dk2"/>
                </a:solidFill>
              </a:defRPr>
            </a:lvl6pPr>
            <a:lvl7pPr lvl="6" algn="ctr">
              <a:lnSpc>
                <a:spcPct val="150000"/>
              </a:lnSpc>
              <a:spcBef>
                <a:spcPts val="0"/>
              </a:spcBef>
              <a:spcAft>
                <a:spcPts val="0"/>
              </a:spcAft>
              <a:buClr>
                <a:schemeClr val="dk2"/>
              </a:buClr>
              <a:buSzPts val="3000"/>
              <a:buNone/>
              <a:defRPr sz="3000">
                <a:solidFill>
                  <a:schemeClr val="dk2"/>
                </a:solidFill>
              </a:defRPr>
            </a:lvl7pPr>
            <a:lvl8pPr lvl="7" algn="ctr">
              <a:lnSpc>
                <a:spcPct val="150000"/>
              </a:lnSpc>
              <a:spcBef>
                <a:spcPts val="0"/>
              </a:spcBef>
              <a:spcAft>
                <a:spcPts val="0"/>
              </a:spcAft>
              <a:buClr>
                <a:schemeClr val="dk2"/>
              </a:buClr>
              <a:buSzPts val="3000"/>
              <a:buNone/>
              <a:defRPr sz="3000">
                <a:solidFill>
                  <a:schemeClr val="dk2"/>
                </a:solidFill>
              </a:defRPr>
            </a:lvl8pPr>
            <a:lvl9pPr lvl="8" algn="ctr">
              <a:lnSpc>
                <a:spcPct val="15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99" name="Shape 199"/>
        <p:cNvGrpSpPr/>
        <p:nvPr/>
      </p:nvGrpSpPr>
      <p:grpSpPr>
        <a:xfrm>
          <a:off x="0" y="0"/>
          <a:ext cx="0" cy="0"/>
          <a:chOff x="0" y="0"/>
          <a:chExt cx="0" cy="0"/>
        </a:xfrm>
      </p:grpSpPr>
      <p:sp>
        <p:nvSpPr>
          <p:cNvPr id="200" name="Google Shape;200;p37"/>
          <p:cNvSpPr txBox="1"/>
          <p:nvPr>
            <p:ph type="title"/>
          </p:nvPr>
        </p:nvSpPr>
        <p:spPr>
          <a:xfrm>
            <a:off x="685800" y="704725"/>
            <a:ext cx="7620000" cy="581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01" name="Google Shape;201;p37"/>
          <p:cNvSpPr txBox="1"/>
          <p:nvPr>
            <p:ph idx="1" type="body"/>
          </p:nvPr>
        </p:nvSpPr>
        <p:spPr>
          <a:xfrm>
            <a:off x="685800" y="1638300"/>
            <a:ext cx="7696200" cy="2647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202" name="Google Shape;202;p37"/>
          <p:cNvGrpSpPr/>
          <p:nvPr/>
        </p:nvGrpSpPr>
        <p:grpSpPr>
          <a:xfrm>
            <a:off x="409957" y="4433682"/>
            <a:ext cx="2143330" cy="562473"/>
            <a:chOff x="831227" y="1197994"/>
            <a:chExt cx="2449800" cy="642900"/>
          </a:xfrm>
        </p:grpSpPr>
        <p:grpSp>
          <p:nvGrpSpPr>
            <p:cNvPr id="203" name="Google Shape;203;p37"/>
            <p:cNvGrpSpPr/>
            <p:nvPr/>
          </p:nvGrpSpPr>
          <p:grpSpPr>
            <a:xfrm>
              <a:off x="1045677" y="1364131"/>
              <a:ext cx="2028965" cy="317954"/>
              <a:chOff x="1045677" y="1364131"/>
              <a:chExt cx="2028965" cy="317954"/>
            </a:xfrm>
          </p:grpSpPr>
          <p:grpSp>
            <p:nvGrpSpPr>
              <p:cNvPr id="204" name="Google Shape;204;p37"/>
              <p:cNvGrpSpPr/>
              <p:nvPr/>
            </p:nvGrpSpPr>
            <p:grpSpPr>
              <a:xfrm>
                <a:off x="1045677" y="1364131"/>
                <a:ext cx="376032" cy="302437"/>
                <a:chOff x="1045677" y="1364131"/>
                <a:chExt cx="376032" cy="302437"/>
              </a:xfrm>
            </p:grpSpPr>
            <p:sp>
              <p:nvSpPr>
                <p:cNvPr id="205" name="Google Shape;205;p3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37"/>
              <p:cNvGrpSpPr/>
              <p:nvPr/>
            </p:nvGrpSpPr>
            <p:grpSpPr>
              <a:xfrm>
                <a:off x="1532346" y="1409239"/>
                <a:ext cx="1542296" cy="272846"/>
                <a:chOff x="1532346" y="1409239"/>
                <a:chExt cx="1542296" cy="272846"/>
              </a:xfrm>
            </p:grpSpPr>
            <p:sp>
              <p:nvSpPr>
                <p:cNvPr id="210" name="Google Shape;210;p3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37"/>
                <p:cNvGrpSpPr/>
                <p:nvPr/>
              </p:nvGrpSpPr>
              <p:grpSpPr>
                <a:xfrm>
                  <a:off x="2430564" y="1427610"/>
                  <a:ext cx="644078" cy="193336"/>
                  <a:chOff x="2430564" y="1427610"/>
                  <a:chExt cx="644078" cy="193336"/>
                </a:xfrm>
              </p:grpSpPr>
              <p:sp>
                <p:nvSpPr>
                  <p:cNvPr id="212" name="Google Shape;212;p3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17" name="Google Shape;217;p3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218" name="Shape 218"/>
        <p:cNvGrpSpPr/>
        <p:nvPr/>
      </p:nvGrpSpPr>
      <p:grpSpPr>
        <a:xfrm>
          <a:off x="0" y="0"/>
          <a:ext cx="0" cy="0"/>
          <a:chOff x="0" y="0"/>
          <a:chExt cx="0" cy="0"/>
        </a:xfrm>
      </p:grpSpPr>
      <p:sp>
        <p:nvSpPr>
          <p:cNvPr id="219" name="Google Shape;219;p38"/>
          <p:cNvSpPr txBox="1"/>
          <p:nvPr>
            <p:ph idx="1" type="subTitle"/>
          </p:nvPr>
        </p:nvSpPr>
        <p:spPr>
          <a:xfrm>
            <a:off x="35767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220" name="Google Shape;220;p38"/>
          <p:cNvSpPr txBox="1"/>
          <p:nvPr>
            <p:ph idx="2" type="subTitle"/>
          </p:nvPr>
        </p:nvSpPr>
        <p:spPr>
          <a:xfrm>
            <a:off x="321592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221" name="Google Shape;221;p38"/>
          <p:cNvSpPr txBox="1"/>
          <p:nvPr>
            <p:ph idx="3" type="subTitle"/>
          </p:nvPr>
        </p:nvSpPr>
        <p:spPr>
          <a:xfrm>
            <a:off x="357675" y="545900"/>
            <a:ext cx="8429100" cy="2730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2" name="Google Shape;222;p38"/>
          <p:cNvSpPr txBox="1"/>
          <p:nvPr>
            <p:ph type="ctrTitle"/>
          </p:nvPr>
        </p:nvSpPr>
        <p:spPr>
          <a:xfrm>
            <a:off x="357675" y="0"/>
            <a:ext cx="8429100" cy="6843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Clr>
                <a:srgbClr val="3C4043"/>
              </a:buClr>
              <a:buSzPts val="1800"/>
              <a:buChar char="●"/>
              <a:defRPr sz="1800">
                <a:solidFill>
                  <a:srgbClr val="3C4043"/>
                </a:solidFill>
              </a:defRPr>
            </a:lvl1pPr>
            <a:lvl2pPr lvl="1" algn="ctr">
              <a:lnSpc>
                <a:spcPct val="115000"/>
              </a:lnSpc>
              <a:spcBef>
                <a:spcPts val="0"/>
              </a:spcBef>
              <a:spcAft>
                <a:spcPts val="0"/>
              </a:spcAft>
              <a:buClr>
                <a:srgbClr val="3C4043"/>
              </a:buClr>
              <a:buSzPts val="1800"/>
              <a:buChar char="○"/>
              <a:defRPr sz="1800">
                <a:solidFill>
                  <a:srgbClr val="3C4043"/>
                </a:solidFill>
              </a:defRPr>
            </a:lvl2pPr>
            <a:lvl3pPr lvl="2" algn="ctr">
              <a:lnSpc>
                <a:spcPct val="115000"/>
              </a:lnSpc>
              <a:spcBef>
                <a:spcPts val="0"/>
              </a:spcBef>
              <a:spcAft>
                <a:spcPts val="0"/>
              </a:spcAft>
              <a:buClr>
                <a:srgbClr val="3C4043"/>
              </a:buClr>
              <a:buSzPts val="1800"/>
              <a:buChar char="■"/>
              <a:defRPr sz="1800">
                <a:solidFill>
                  <a:srgbClr val="3C4043"/>
                </a:solidFill>
              </a:defRPr>
            </a:lvl3pPr>
            <a:lvl4pPr lvl="3" algn="ctr">
              <a:lnSpc>
                <a:spcPct val="115000"/>
              </a:lnSpc>
              <a:spcBef>
                <a:spcPts val="0"/>
              </a:spcBef>
              <a:spcAft>
                <a:spcPts val="0"/>
              </a:spcAft>
              <a:buClr>
                <a:srgbClr val="3C4043"/>
              </a:buClr>
              <a:buSzPts val="1800"/>
              <a:buChar char="●"/>
              <a:defRPr sz="1800">
                <a:solidFill>
                  <a:srgbClr val="3C4043"/>
                </a:solidFill>
              </a:defRPr>
            </a:lvl4pPr>
            <a:lvl5pPr lvl="4" algn="ctr">
              <a:lnSpc>
                <a:spcPct val="115000"/>
              </a:lnSpc>
              <a:spcBef>
                <a:spcPts val="0"/>
              </a:spcBef>
              <a:spcAft>
                <a:spcPts val="0"/>
              </a:spcAft>
              <a:buClr>
                <a:srgbClr val="3C4043"/>
              </a:buClr>
              <a:buSzPts val="1800"/>
              <a:buChar char="○"/>
              <a:defRPr sz="1800">
                <a:solidFill>
                  <a:srgbClr val="3C4043"/>
                </a:solidFill>
              </a:defRPr>
            </a:lvl5pPr>
            <a:lvl6pPr lvl="5" algn="ctr">
              <a:lnSpc>
                <a:spcPct val="115000"/>
              </a:lnSpc>
              <a:spcBef>
                <a:spcPts val="0"/>
              </a:spcBef>
              <a:spcAft>
                <a:spcPts val="0"/>
              </a:spcAft>
              <a:buClr>
                <a:srgbClr val="3C4043"/>
              </a:buClr>
              <a:buSzPts val="1800"/>
              <a:buChar char="■"/>
              <a:defRPr sz="1800">
                <a:solidFill>
                  <a:srgbClr val="3C4043"/>
                </a:solidFill>
              </a:defRPr>
            </a:lvl6pPr>
            <a:lvl7pPr lvl="6" algn="ctr">
              <a:lnSpc>
                <a:spcPct val="115000"/>
              </a:lnSpc>
              <a:spcBef>
                <a:spcPts val="0"/>
              </a:spcBef>
              <a:spcAft>
                <a:spcPts val="0"/>
              </a:spcAft>
              <a:buClr>
                <a:srgbClr val="3C4043"/>
              </a:buClr>
              <a:buSzPts val="1800"/>
              <a:buChar char="●"/>
              <a:defRPr sz="1800">
                <a:solidFill>
                  <a:srgbClr val="3C4043"/>
                </a:solidFill>
              </a:defRPr>
            </a:lvl7pPr>
            <a:lvl8pPr lvl="7" algn="ctr">
              <a:lnSpc>
                <a:spcPct val="115000"/>
              </a:lnSpc>
              <a:spcBef>
                <a:spcPts val="0"/>
              </a:spcBef>
              <a:spcAft>
                <a:spcPts val="0"/>
              </a:spcAft>
              <a:buClr>
                <a:srgbClr val="3C4043"/>
              </a:buClr>
              <a:buSzPts val="1800"/>
              <a:buChar char="○"/>
              <a:defRPr sz="1800">
                <a:solidFill>
                  <a:srgbClr val="3C4043"/>
                </a:solidFill>
              </a:defRPr>
            </a:lvl8pPr>
            <a:lvl9pPr lvl="8" algn="ctr">
              <a:lnSpc>
                <a:spcPct val="115000"/>
              </a:lnSpc>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223" name="Shape 22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224" name="Shape 224"/>
        <p:cNvGrpSpPr/>
        <p:nvPr/>
      </p:nvGrpSpPr>
      <p:grpSpPr>
        <a:xfrm>
          <a:off x="0" y="0"/>
          <a:ext cx="0" cy="0"/>
          <a:chOff x="0" y="0"/>
          <a:chExt cx="0" cy="0"/>
        </a:xfrm>
      </p:grpSpPr>
      <p:sp>
        <p:nvSpPr>
          <p:cNvPr id="225" name="Google Shape;225;p40"/>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226" name="Google Shape;226;p40"/>
          <p:cNvSpPr txBox="1"/>
          <p:nvPr>
            <p:ph type="title"/>
          </p:nvPr>
        </p:nvSpPr>
        <p:spPr>
          <a:xfrm>
            <a:off x="457175" y="460250"/>
            <a:ext cx="54591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3000"/>
              <a:buNone/>
              <a:defRPr sz="3000">
                <a:latin typeface="Arial"/>
                <a:ea typeface="Arial"/>
                <a:cs typeface="Arial"/>
                <a:sym typeface="Arial"/>
              </a:defRPr>
            </a:lvl1pPr>
            <a:lvl2pPr lvl="1" algn="l">
              <a:lnSpc>
                <a:spcPct val="115000"/>
              </a:lnSpc>
              <a:spcBef>
                <a:spcPts val="0"/>
              </a:spcBef>
              <a:spcAft>
                <a:spcPts val="0"/>
              </a:spcAft>
              <a:buSzPts val="3000"/>
              <a:buNone/>
              <a:defRPr sz="3000">
                <a:latin typeface="Arial"/>
                <a:ea typeface="Arial"/>
                <a:cs typeface="Arial"/>
                <a:sym typeface="Arial"/>
              </a:defRPr>
            </a:lvl2pPr>
            <a:lvl3pPr lvl="2" algn="l">
              <a:lnSpc>
                <a:spcPct val="115000"/>
              </a:lnSpc>
              <a:spcBef>
                <a:spcPts val="0"/>
              </a:spcBef>
              <a:spcAft>
                <a:spcPts val="0"/>
              </a:spcAft>
              <a:buSzPts val="3000"/>
              <a:buNone/>
              <a:defRPr sz="3000">
                <a:latin typeface="Arial"/>
                <a:ea typeface="Arial"/>
                <a:cs typeface="Arial"/>
                <a:sym typeface="Arial"/>
              </a:defRPr>
            </a:lvl3pPr>
            <a:lvl4pPr lvl="3" algn="l">
              <a:lnSpc>
                <a:spcPct val="115000"/>
              </a:lnSpc>
              <a:spcBef>
                <a:spcPts val="0"/>
              </a:spcBef>
              <a:spcAft>
                <a:spcPts val="0"/>
              </a:spcAft>
              <a:buSzPts val="3000"/>
              <a:buNone/>
              <a:defRPr sz="3000">
                <a:latin typeface="Arial"/>
                <a:ea typeface="Arial"/>
                <a:cs typeface="Arial"/>
                <a:sym typeface="Arial"/>
              </a:defRPr>
            </a:lvl4pPr>
            <a:lvl5pPr lvl="4" algn="l">
              <a:lnSpc>
                <a:spcPct val="115000"/>
              </a:lnSpc>
              <a:spcBef>
                <a:spcPts val="0"/>
              </a:spcBef>
              <a:spcAft>
                <a:spcPts val="0"/>
              </a:spcAft>
              <a:buSzPts val="3000"/>
              <a:buNone/>
              <a:defRPr sz="3000">
                <a:latin typeface="Arial"/>
                <a:ea typeface="Arial"/>
                <a:cs typeface="Arial"/>
                <a:sym typeface="Arial"/>
              </a:defRPr>
            </a:lvl5pPr>
            <a:lvl6pPr lvl="5" algn="l">
              <a:lnSpc>
                <a:spcPct val="115000"/>
              </a:lnSpc>
              <a:spcBef>
                <a:spcPts val="0"/>
              </a:spcBef>
              <a:spcAft>
                <a:spcPts val="0"/>
              </a:spcAft>
              <a:buSzPts val="3000"/>
              <a:buNone/>
              <a:defRPr sz="3000">
                <a:latin typeface="Arial"/>
                <a:ea typeface="Arial"/>
                <a:cs typeface="Arial"/>
                <a:sym typeface="Arial"/>
              </a:defRPr>
            </a:lvl6pPr>
            <a:lvl7pPr lvl="6" algn="l">
              <a:lnSpc>
                <a:spcPct val="115000"/>
              </a:lnSpc>
              <a:spcBef>
                <a:spcPts val="0"/>
              </a:spcBef>
              <a:spcAft>
                <a:spcPts val="0"/>
              </a:spcAft>
              <a:buSzPts val="3000"/>
              <a:buNone/>
              <a:defRPr sz="3000">
                <a:latin typeface="Arial"/>
                <a:ea typeface="Arial"/>
                <a:cs typeface="Arial"/>
                <a:sym typeface="Arial"/>
              </a:defRPr>
            </a:lvl7pPr>
            <a:lvl8pPr lvl="7" algn="l">
              <a:lnSpc>
                <a:spcPct val="115000"/>
              </a:lnSpc>
              <a:spcBef>
                <a:spcPts val="0"/>
              </a:spcBef>
              <a:spcAft>
                <a:spcPts val="0"/>
              </a:spcAft>
              <a:buSzPts val="3000"/>
              <a:buNone/>
              <a:defRPr sz="3000">
                <a:latin typeface="Arial"/>
                <a:ea typeface="Arial"/>
                <a:cs typeface="Arial"/>
                <a:sym typeface="Arial"/>
              </a:defRPr>
            </a:lvl8pPr>
            <a:lvl9pPr lvl="8" algn="l">
              <a:lnSpc>
                <a:spcPct val="115000"/>
              </a:lnSpc>
              <a:spcBef>
                <a:spcPts val="0"/>
              </a:spcBef>
              <a:spcAft>
                <a:spcPts val="0"/>
              </a:spcAft>
              <a:buSzPts val="3000"/>
              <a:buNone/>
              <a:defRPr sz="3000">
                <a:latin typeface="Arial"/>
                <a:ea typeface="Arial"/>
                <a:cs typeface="Arial"/>
                <a:sym typeface="Arial"/>
              </a:defRPr>
            </a:lvl9pPr>
          </a:lstStyle>
          <a:p/>
        </p:txBody>
      </p:sp>
      <p:grpSp>
        <p:nvGrpSpPr>
          <p:cNvPr id="227" name="Google Shape;227;p40"/>
          <p:cNvGrpSpPr/>
          <p:nvPr/>
        </p:nvGrpSpPr>
        <p:grpSpPr>
          <a:xfrm>
            <a:off x="6684264" y="4527445"/>
            <a:ext cx="2002747" cy="301199"/>
            <a:chOff x="6684264" y="4386750"/>
            <a:chExt cx="2002747" cy="301199"/>
          </a:xfrm>
        </p:grpSpPr>
        <p:pic>
          <p:nvPicPr>
            <p:cNvPr id="228" name="Google Shape;228;p40"/>
            <p:cNvPicPr preferRelativeResize="0"/>
            <p:nvPr/>
          </p:nvPicPr>
          <p:blipFill rotWithShape="1">
            <a:blip r:embed="rId2">
              <a:alphaModFix/>
            </a:blip>
            <a:srcRect b="0" l="0" r="0" t="0"/>
            <a:stretch/>
          </p:blipFill>
          <p:spPr>
            <a:xfrm>
              <a:off x="8313988" y="4386750"/>
              <a:ext cx="373023" cy="301199"/>
            </a:xfrm>
            <a:prstGeom prst="rect">
              <a:avLst/>
            </a:prstGeom>
            <a:noFill/>
            <a:ln>
              <a:noFill/>
            </a:ln>
          </p:spPr>
        </p:pic>
        <p:pic>
          <p:nvPicPr>
            <p:cNvPr id="229" name="Google Shape;229;p40"/>
            <p:cNvPicPr preferRelativeResize="0"/>
            <p:nvPr/>
          </p:nvPicPr>
          <p:blipFill rotWithShape="1">
            <a:blip r:embed="rId3">
              <a:alphaModFix/>
            </a:blip>
            <a:srcRect b="0" l="0" r="0" t="0"/>
            <a:stretch/>
          </p:blipFill>
          <p:spPr>
            <a:xfrm>
              <a:off x="6684264" y="4509606"/>
              <a:ext cx="1342711" cy="151450"/>
            </a:xfrm>
            <a:prstGeom prst="rect">
              <a:avLst/>
            </a:prstGeom>
            <a:noFill/>
            <a:ln>
              <a:noFill/>
            </a:ln>
          </p:spPr>
        </p:pic>
      </p:grpSp>
      <p:sp>
        <p:nvSpPr>
          <p:cNvPr id="230" name="Google Shape;230;p40"/>
          <p:cNvSpPr txBox="1"/>
          <p:nvPr>
            <p:ph idx="2" type="body"/>
          </p:nvPr>
        </p:nvSpPr>
        <p:spPr>
          <a:xfrm>
            <a:off x="3227850"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231" name="Google Shape;231;p40"/>
          <p:cNvSpPr txBox="1"/>
          <p:nvPr>
            <p:ph idx="3" type="body"/>
          </p:nvPr>
        </p:nvSpPr>
        <p:spPr>
          <a:xfrm>
            <a:off x="599852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232" name="Shape 232"/>
        <p:cNvGrpSpPr/>
        <p:nvPr/>
      </p:nvGrpSpPr>
      <p:grpSpPr>
        <a:xfrm>
          <a:off x="0" y="0"/>
          <a:ext cx="0" cy="0"/>
          <a:chOff x="0" y="0"/>
          <a:chExt cx="0" cy="0"/>
        </a:xfrm>
      </p:grpSpPr>
      <p:sp>
        <p:nvSpPr>
          <p:cNvPr id="233" name="Google Shape;233;p41"/>
          <p:cNvSpPr txBox="1"/>
          <p:nvPr>
            <p:ph idx="1" type="body"/>
          </p:nvPr>
        </p:nvSpPr>
        <p:spPr>
          <a:xfrm>
            <a:off x="756934" y="1454177"/>
            <a:ext cx="6480000" cy="3554700"/>
          </a:xfrm>
          <a:prstGeom prst="rect">
            <a:avLst/>
          </a:prstGeom>
          <a:noFill/>
          <a:ln>
            <a:noFill/>
          </a:ln>
        </p:spPr>
        <p:txBody>
          <a:bodyPr anchorCtr="0" anchor="t" bIns="0" lIns="0" spcFirstLastPara="1" rIns="91425" wrap="square" tIns="0">
            <a:noAutofit/>
          </a:bodyPr>
          <a:lstStyle>
            <a:lvl1pPr indent="-279400" lvl="0" marL="457200" algn="l">
              <a:lnSpc>
                <a:spcPct val="20000"/>
              </a:lnSpc>
              <a:spcBef>
                <a:spcPts val="0"/>
              </a:spcBef>
              <a:spcAft>
                <a:spcPts val="0"/>
              </a:spcAft>
              <a:buClr>
                <a:srgbClr val="292929"/>
              </a:buClr>
              <a:buSzPts val="800"/>
              <a:buFont typeface="Arial"/>
              <a:buChar char="●"/>
              <a:defRPr sz="800">
                <a:solidFill>
                  <a:srgbClr val="292929"/>
                </a:solidFill>
                <a:latin typeface="Arial"/>
                <a:ea typeface="Arial"/>
                <a:cs typeface="Arial"/>
                <a:sym typeface="Arial"/>
              </a:defRPr>
            </a:lvl1pPr>
            <a:lvl2pPr indent="-279400" lvl="1" marL="914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2pPr>
            <a:lvl3pPr indent="-279400" lvl="2" marL="1371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3pPr>
            <a:lvl4pPr indent="-279400" lvl="3" marL="18288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4pPr>
            <a:lvl5pPr indent="-279400" lvl="4" marL="22860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5pPr>
            <a:lvl6pPr indent="-279400" lvl="5" marL="27432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6pPr>
            <a:lvl7pPr indent="-279400" lvl="6" marL="3200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7pPr>
            <a:lvl8pPr indent="-279400" lvl="7" marL="3657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8pPr>
            <a:lvl9pPr indent="-279400" lvl="8" marL="4114800" algn="l">
              <a:lnSpc>
                <a:spcPct val="20000"/>
              </a:lnSpc>
              <a:spcBef>
                <a:spcPts val="1000"/>
              </a:spcBef>
              <a:spcAft>
                <a:spcPts val="1000"/>
              </a:spcAft>
              <a:buClr>
                <a:srgbClr val="292929"/>
              </a:buClr>
              <a:buSzPts val="800"/>
              <a:buFont typeface="Arial"/>
              <a:buChar char="■"/>
              <a:defRPr sz="800">
                <a:solidFill>
                  <a:srgbClr val="292929"/>
                </a:solidFill>
                <a:latin typeface="Arial"/>
                <a:ea typeface="Arial"/>
                <a:cs typeface="Arial"/>
                <a:sym typeface="Arial"/>
              </a:defRPr>
            </a:lvl9pPr>
          </a:lstStyle>
          <a:p/>
        </p:txBody>
      </p:sp>
      <p:sp>
        <p:nvSpPr>
          <p:cNvPr id="234" name="Google Shape;234;p41"/>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It’s</a:t>
            </a:r>
            <a:endParaRPr b="1" i="0" sz="6800" u="none" cap="none" strike="noStrike">
              <a:solidFill>
                <a:srgbClr val="292929"/>
              </a:solidFill>
              <a:latin typeface="Arial"/>
              <a:ea typeface="Arial"/>
              <a:cs typeface="Arial"/>
              <a:sym typeface="Arial"/>
            </a:endParaRPr>
          </a:p>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ok to...</a:t>
            </a:r>
            <a:endParaRPr b="1" i="0" sz="6800" u="none" cap="none" strike="noStrike">
              <a:solidFill>
                <a:srgbClr val="29292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235" name="Shape 235"/>
        <p:cNvGrpSpPr/>
        <p:nvPr/>
      </p:nvGrpSpPr>
      <p:grpSpPr>
        <a:xfrm>
          <a:off x="0" y="0"/>
          <a:ext cx="0" cy="0"/>
          <a:chOff x="0" y="0"/>
          <a:chExt cx="0" cy="0"/>
        </a:xfrm>
      </p:grpSpPr>
      <p:sp>
        <p:nvSpPr>
          <p:cNvPr id="236" name="Google Shape;236;p42"/>
          <p:cNvSpPr txBox="1"/>
          <p:nvPr>
            <p:ph type="title"/>
          </p:nvPr>
        </p:nvSpPr>
        <p:spPr>
          <a:xfrm>
            <a:off x="685800" y="1362000"/>
            <a:ext cx="3048000" cy="990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237" name="Google Shape;237;p42"/>
          <p:cNvSpPr txBox="1"/>
          <p:nvPr>
            <p:ph idx="1" type="body"/>
          </p:nvPr>
        </p:nvSpPr>
        <p:spPr>
          <a:xfrm>
            <a:off x="685800" y="2495550"/>
            <a:ext cx="2286000" cy="136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238" name="Google Shape;238;p42"/>
          <p:cNvGrpSpPr/>
          <p:nvPr/>
        </p:nvGrpSpPr>
        <p:grpSpPr>
          <a:xfrm>
            <a:off x="409957" y="4433682"/>
            <a:ext cx="2143330" cy="562473"/>
            <a:chOff x="831227" y="1197994"/>
            <a:chExt cx="2449800" cy="642900"/>
          </a:xfrm>
        </p:grpSpPr>
        <p:grpSp>
          <p:nvGrpSpPr>
            <p:cNvPr id="239" name="Google Shape;239;p42"/>
            <p:cNvGrpSpPr/>
            <p:nvPr/>
          </p:nvGrpSpPr>
          <p:grpSpPr>
            <a:xfrm>
              <a:off x="1045677" y="1364131"/>
              <a:ext cx="2028965" cy="317954"/>
              <a:chOff x="1045677" y="1364131"/>
              <a:chExt cx="2028965" cy="317954"/>
            </a:xfrm>
          </p:grpSpPr>
          <p:grpSp>
            <p:nvGrpSpPr>
              <p:cNvPr id="240" name="Google Shape;240;p42"/>
              <p:cNvGrpSpPr/>
              <p:nvPr/>
            </p:nvGrpSpPr>
            <p:grpSpPr>
              <a:xfrm>
                <a:off x="1045677" y="1364131"/>
                <a:ext cx="376032" cy="302437"/>
                <a:chOff x="1045677" y="1364131"/>
                <a:chExt cx="376032" cy="302437"/>
              </a:xfrm>
            </p:grpSpPr>
            <p:sp>
              <p:nvSpPr>
                <p:cNvPr id="241" name="Google Shape;241;p4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42"/>
              <p:cNvGrpSpPr/>
              <p:nvPr/>
            </p:nvGrpSpPr>
            <p:grpSpPr>
              <a:xfrm>
                <a:off x="1532346" y="1409239"/>
                <a:ext cx="1542296" cy="272846"/>
                <a:chOff x="1532346" y="1409239"/>
                <a:chExt cx="1542296" cy="272846"/>
              </a:xfrm>
            </p:grpSpPr>
            <p:sp>
              <p:nvSpPr>
                <p:cNvPr id="246" name="Google Shape;246;p4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2"/>
                <p:cNvGrpSpPr/>
                <p:nvPr/>
              </p:nvGrpSpPr>
              <p:grpSpPr>
                <a:xfrm>
                  <a:off x="2430564" y="1427610"/>
                  <a:ext cx="644078" cy="193336"/>
                  <a:chOff x="2430564" y="1427610"/>
                  <a:chExt cx="644078" cy="193336"/>
                </a:xfrm>
              </p:grpSpPr>
              <p:sp>
                <p:nvSpPr>
                  <p:cNvPr id="248" name="Google Shape;248;p4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53" name="Google Shape;253;p4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 name="Shape 254"/>
        <p:cNvGrpSpPr/>
        <p:nvPr/>
      </p:nvGrpSpPr>
      <p:grpSpPr>
        <a:xfrm>
          <a:off x="0" y="0"/>
          <a:ext cx="0" cy="0"/>
          <a:chOff x="0" y="0"/>
          <a:chExt cx="0" cy="0"/>
        </a:xfrm>
      </p:grpSpPr>
      <p:sp>
        <p:nvSpPr>
          <p:cNvPr id="255" name="Google Shape;255;p43"/>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6" name="Google Shape;256;p43"/>
          <p:cNvSpPr txBox="1"/>
          <p:nvPr>
            <p:ph idx="1" type="body"/>
          </p:nvPr>
        </p:nvSpPr>
        <p:spPr>
          <a:xfrm>
            <a:off x="180900" y="1143700"/>
            <a:ext cx="87822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257" name="Google Shape;257;p43"/>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258" name="Shape 258"/>
        <p:cNvGrpSpPr/>
        <p:nvPr/>
      </p:nvGrpSpPr>
      <p:grpSpPr>
        <a:xfrm>
          <a:off x="0" y="0"/>
          <a:ext cx="0" cy="0"/>
          <a:chOff x="0" y="0"/>
          <a:chExt cx="0" cy="0"/>
        </a:xfrm>
      </p:grpSpPr>
      <p:sp>
        <p:nvSpPr>
          <p:cNvPr id="259" name="Google Shape;259;p44"/>
          <p:cNvSpPr txBox="1"/>
          <p:nvPr>
            <p:ph type="title"/>
          </p:nvPr>
        </p:nvSpPr>
        <p:spPr>
          <a:xfrm>
            <a:off x="374063" y="276969"/>
            <a:ext cx="8222700" cy="492300"/>
          </a:xfrm>
          <a:prstGeom prst="rect">
            <a:avLst/>
          </a:prstGeom>
          <a:noFill/>
          <a:ln>
            <a:noFill/>
          </a:ln>
        </p:spPr>
        <p:txBody>
          <a:bodyPr anchorCtr="0" anchor="t" bIns="57150" lIns="57150" spcFirstLastPara="1" rIns="57150" wrap="square" tIns="57150">
            <a:noAutofit/>
          </a:bodyPr>
          <a:lstStyle>
            <a:lvl1pPr lvl="0" algn="l">
              <a:lnSpc>
                <a:spcPct val="115000"/>
              </a:lnSpc>
              <a:spcBef>
                <a:spcPts val="0"/>
              </a:spcBef>
              <a:spcAft>
                <a:spcPts val="0"/>
              </a:spcAft>
              <a:buSzPts val="2300"/>
              <a:buNone/>
              <a:defRPr b="1" sz="2300">
                <a:solidFill>
                  <a:srgbClr val="666666"/>
                </a:solidFill>
                <a:latin typeface="Arial"/>
                <a:ea typeface="Arial"/>
                <a:cs typeface="Arial"/>
                <a:sym typeface="Arial"/>
              </a:defRPr>
            </a:lvl1pPr>
            <a:lvl2pPr lvl="1" algn="l">
              <a:lnSpc>
                <a:spcPct val="115000"/>
              </a:lnSpc>
              <a:spcBef>
                <a:spcPts val="0"/>
              </a:spcBef>
              <a:spcAft>
                <a:spcPts val="0"/>
              </a:spcAft>
              <a:buSzPts val="2300"/>
              <a:buNone/>
              <a:defRPr sz="2300">
                <a:solidFill>
                  <a:srgbClr val="666666"/>
                </a:solidFill>
                <a:latin typeface="Arial"/>
                <a:ea typeface="Arial"/>
                <a:cs typeface="Arial"/>
                <a:sym typeface="Arial"/>
              </a:defRPr>
            </a:lvl2pPr>
            <a:lvl3pPr lvl="2" algn="l">
              <a:lnSpc>
                <a:spcPct val="115000"/>
              </a:lnSpc>
              <a:spcBef>
                <a:spcPts val="0"/>
              </a:spcBef>
              <a:spcAft>
                <a:spcPts val="0"/>
              </a:spcAft>
              <a:buSzPts val="2300"/>
              <a:buNone/>
              <a:defRPr sz="2300">
                <a:solidFill>
                  <a:srgbClr val="666666"/>
                </a:solidFill>
                <a:latin typeface="Arial"/>
                <a:ea typeface="Arial"/>
                <a:cs typeface="Arial"/>
                <a:sym typeface="Arial"/>
              </a:defRPr>
            </a:lvl3pPr>
            <a:lvl4pPr lvl="3" algn="l">
              <a:lnSpc>
                <a:spcPct val="115000"/>
              </a:lnSpc>
              <a:spcBef>
                <a:spcPts val="0"/>
              </a:spcBef>
              <a:spcAft>
                <a:spcPts val="0"/>
              </a:spcAft>
              <a:buSzPts val="2300"/>
              <a:buNone/>
              <a:defRPr sz="2300">
                <a:solidFill>
                  <a:srgbClr val="666666"/>
                </a:solidFill>
                <a:latin typeface="Arial"/>
                <a:ea typeface="Arial"/>
                <a:cs typeface="Arial"/>
                <a:sym typeface="Arial"/>
              </a:defRPr>
            </a:lvl4pPr>
            <a:lvl5pPr lvl="4" algn="l">
              <a:lnSpc>
                <a:spcPct val="115000"/>
              </a:lnSpc>
              <a:spcBef>
                <a:spcPts val="0"/>
              </a:spcBef>
              <a:spcAft>
                <a:spcPts val="0"/>
              </a:spcAft>
              <a:buSzPts val="2300"/>
              <a:buNone/>
              <a:defRPr sz="2300">
                <a:solidFill>
                  <a:srgbClr val="666666"/>
                </a:solidFill>
                <a:latin typeface="Arial"/>
                <a:ea typeface="Arial"/>
                <a:cs typeface="Arial"/>
                <a:sym typeface="Arial"/>
              </a:defRPr>
            </a:lvl5pPr>
            <a:lvl6pPr lvl="5" algn="l">
              <a:lnSpc>
                <a:spcPct val="115000"/>
              </a:lnSpc>
              <a:spcBef>
                <a:spcPts val="0"/>
              </a:spcBef>
              <a:spcAft>
                <a:spcPts val="0"/>
              </a:spcAft>
              <a:buSzPts val="2300"/>
              <a:buNone/>
              <a:defRPr sz="2300">
                <a:solidFill>
                  <a:srgbClr val="666666"/>
                </a:solidFill>
                <a:latin typeface="Arial"/>
                <a:ea typeface="Arial"/>
                <a:cs typeface="Arial"/>
                <a:sym typeface="Arial"/>
              </a:defRPr>
            </a:lvl6pPr>
            <a:lvl7pPr lvl="6" algn="l">
              <a:lnSpc>
                <a:spcPct val="115000"/>
              </a:lnSpc>
              <a:spcBef>
                <a:spcPts val="0"/>
              </a:spcBef>
              <a:spcAft>
                <a:spcPts val="0"/>
              </a:spcAft>
              <a:buSzPts val="2300"/>
              <a:buNone/>
              <a:defRPr sz="2300">
                <a:solidFill>
                  <a:srgbClr val="666666"/>
                </a:solidFill>
                <a:latin typeface="Arial"/>
                <a:ea typeface="Arial"/>
                <a:cs typeface="Arial"/>
                <a:sym typeface="Arial"/>
              </a:defRPr>
            </a:lvl7pPr>
            <a:lvl8pPr lvl="7" algn="l">
              <a:lnSpc>
                <a:spcPct val="115000"/>
              </a:lnSpc>
              <a:spcBef>
                <a:spcPts val="0"/>
              </a:spcBef>
              <a:spcAft>
                <a:spcPts val="0"/>
              </a:spcAft>
              <a:buSzPts val="2300"/>
              <a:buNone/>
              <a:defRPr sz="2300">
                <a:solidFill>
                  <a:srgbClr val="666666"/>
                </a:solidFill>
                <a:latin typeface="Arial"/>
                <a:ea typeface="Arial"/>
                <a:cs typeface="Arial"/>
                <a:sym typeface="Arial"/>
              </a:defRPr>
            </a:lvl8pPr>
            <a:lvl9pPr lvl="8" algn="l">
              <a:lnSpc>
                <a:spcPct val="115000"/>
              </a:lnSpc>
              <a:spcBef>
                <a:spcPts val="0"/>
              </a:spcBef>
              <a:spcAft>
                <a:spcPts val="0"/>
              </a:spcAft>
              <a:buSzPts val="2300"/>
              <a:buNone/>
              <a:defRPr sz="2300">
                <a:solidFill>
                  <a:srgbClr val="666666"/>
                </a:solidFill>
                <a:latin typeface="Arial"/>
                <a:ea typeface="Arial"/>
                <a:cs typeface="Arial"/>
                <a:sym typeface="Arial"/>
              </a:defRPr>
            </a:lvl9pPr>
          </a:lstStyle>
          <a:p/>
        </p:txBody>
      </p:sp>
      <p:sp>
        <p:nvSpPr>
          <p:cNvPr id="260" name="Google Shape;260;p44"/>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1" name="Google Shape;261;p44"/>
          <p:cNvSpPr txBox="1"/>
          <p:nvPr>
            <p:ph idx="1" type="subTitle"/>
          </p:nvPr>
        </p:nvSpPr>
        <p:spPr>
          <a:xfrm>
            <a:off x="374063" y="617453"/>
            <a:ext cx="3618900" cy="379500"/>
          </a:xfrm>
          <a:prstGeom prst="rect">
            <a:avLst/>
          </a:prstGeom>
          <a:noFill/>
          <a:ln>
            <a:noFill/>
          </a:ln>
        </p:spPr>
        <p:txBody>
          <a:bodyPr anchorCtr="0" anchor="t" bIns="57150" lIns="57150" spcFirstLastPara="1" rIns="57150" wrap="square" tIns="57150">
            <a:noAutofit/>
          </a:bodyPr>
          <a:lstStyle>
            <a:lvl1pPr lvl="0" algn="l">
              <a:lnSpc>
                <a:spcPct val="150000"/>
              </a:lnSpc>
              <a:spcBef>
                <a:spcPts val="0"/>
              </a:spcBef>
              <a:spcAft>
                <a:spcPts val="0"/>
              </a:spcAft>
              <a:buSzPts val="1000"/>
              <a:buNone/>
              <a:defRPr sz="1100">
                <a:solidFill>
                  <a:schemeClr val="dk1"/>
                </a:solidFill>
                <a:latin typeface="Arial"/>
                <a:ea typeface="Arial"/>
                <a:cs typeface="Arial"/>
                <a:sym typeface="Arial"/>
              </a:defRPr>
            </a:lvl1pPr>
            <a:lvl2pPr lvl="1" algn="l">
              <a:lnSpc>
                <a:spcPct val="150000"/>
              </a:lnSpc>
              <a:spcBef>
                <a:spcPts val="0"/>
              </a:spcBef>
              <a:spcAft>
                <a:spcPts val="0"/>
              </a:spcAft>
              <a:buSzPts val="1000"/>
              <a:buNone/>
              <a:defRPr sz="1100">
                <a:solidFill>
                  <a:schemeClr val="dk1"/>
                </a:solidFill>
                <a:latin typeface="Arial"/>
                <a:ea typeface="Arial"/>
                <a:cs typeface="Arial"/>
                <a:sym typeface="Arial"/>
              </a:defRPr>
            </a:lvl2pPr>
            <a:lvl3pPr lvl="2" algn="l">
              <a:lnSpc>
                <a:spcPct val="150000"/>
              </a:lnSpc>
              <a:spcBef>
                <a:spcPts val="0"/>
              </a:spcBef>
              <a:spcAft>
                <a:spcPts val="0"/>
              </a:spcAft>
              <a:buSzPts val="1000"/>
              <a:buNone/>
              <a:defRPr sz="1100">
                <a:solidFill>
                  <a:schemeClr val="dk1"/>
                </a:solidFill>
                <a:latin typeface="Arial"/>
                <a:ea typeface="Arial"/>
                <a:cs typeface="Arial"/>
                <a:sym typeface="Arial"/>
              </a:defRPr>
            </a:lvl3pPr>
            <a:lvl4pPr lvl="3" algn="l">
              <a:lnSpc>
                <a:spcPct val="150000"/>
              </a:lnSpc>
              <a:spcBef>
                <a:spcPts val="0"/>
              </a:spcBef>
              <a:spcAft>
                <a:spcPts val="0"/>
              </a:spcAft>
              <a:buSzPts val="1000"/>
              <a:buNone/>
              <a:defRPr sz="1100">
                <a:solidFill>
                  <a:schemeClr val="dk1"/>
                </a:solidFill>
                <a:latin typeface="Arial"/>
                <a:ea typeface="Arial"/>
                <a:cs typeface="Arial"/>
                <a:sym typeface="Arial"/>
              </a:defRPr>
            </a:lvl4pPr>
            <a:lvl5pPr lvl="4" algn="l">
              <a:lnSpc>
                <a:spcPct val="150000"/>
              </a:lnSpc>
              <a:spcBef>
                <a:spcPts val="0"/>
              </a:spcBef>
              <a:spcAft>
                <a:spcPts val="0"/>
              </a:spcAft>
              <a:buSzPts val="1000"/>
              <a:buNone/>
              <a:defRPr sz="1100">
                <a:solidFill>
                  <a:schemeClr val="dk1"/>
                </a:solidFill>
                <a:latin typeface="Arial"/>
                <a:ea typeface="Arial"/>
                <a:cs typeface="Arial"/>
                <a:sym typeface="Arial"/>
              </a:defRPr>
            </a:lvl5pPr>
            <a:lvl6pPr lvl="5" algn="l">
              <a:lnSpc>
                <a:spcPct val="150000"/>
              </a:lnSpc>
              <a:spcBef>
                <a:spcPts val="0"/>
              </a:spcBef>
              <a:spcAft>
                <a:spcPts val="0"/>
              </a:spcAft>
              <a:buSzPts val="1000"/>
              <a:buNone/>
              <a:defRPr sz="1100">
                <a:solidFill>
                  <a:schemeClr val="dk1"/>
                </a:solidFill>
                <a:latin typeface="Arial"/>
                <a:ea typeface="Arial"/>
                <a:cs typeface="Arial"/>
                <a:sym typeface="Arial"/>
              </a:defRPr>
            </a:lvl6pPr>
            <a:lvl7pPr lvl="6" algn="l">
              <a:lnSpc>
                <a:spcPct val="150000"/>
              </a:lnSpc>
              <a:spcBef>
                <a:spcPts val="0"/>
              </a:spcBef>
              <a:spcAft>
                <a:spcPts val="0"/>
              </a:spcAft>
              <a:buSzPts val="1000"/>
              <a:buNone/>
              <a:defRPr sz="1100">
                <a:solidFill>
                  <a:schemeClr val="dk1"/>
                </a:solidFill>
                <a:latin typeface="Arial"/>
                <a:ea typeface="Arial"/>
                <a:cs typeface="Arial"/>
                <a:sym typeface="Arial"/>
              </a:defRPr>
            </a:lvl7pPr>
            <a:lvl8pPr lvl="7" algn="l">
              <a:lnSpc>
                <a:spcPct val="150000"/>
              </a:lnSpc>
              <a:spcBef>
                <a:spcPts val="0"/>
              </a:spcBef>
              <a:spcAft>
                <a:spcPts val="0"/>
              </a:spcAft>
              <a:buSzPts val="1000"/>
              <a:buNone/>
              <a:defRPr sz="1100">
                <a:solidFill>
                  <a:schemeClr val="dk1"/>
                </a:solidFill>
                <a:latin typeface="Arial"/>
                <a:ea typeface="Arial"/>
                <a:cs typeface="Arial"/>
                <a:sym typeface="Arial"/>
              </a:defRPr>
            </a:lvl8pPr>
            <a:lvl9pPr lvl="8" algn="l">
              <a:lnSpc>
                <a:spcPct val="150000"/>
              </a:lnSpc>
              <a:spcBef>
                <a:spcPts val="0"/>
              </a:spcBef>
              <a:spcAft>
                <a:spcPts val="0"/>
              </a:spcAft>
              <a:buSzPts val="1000"/>
              <a:buNone/>
              <a:defRPr sz="1100">
                <a:solidFill>
                  <a:schemeClr val="dk1"/>
                </a:solidFill>
                <a:latin typeface="Arial"/>
                <a:ea typeface="Arial"/>
                <a:cs typeface="Arial"/>
                <a:sym typeface="Arial"/>
              </a:defRPr>
            </a:lvl9pPr>
          </a:lstStyle>
          <a:p/>
        </p:txBody>
      </p:sp>
      <p:sp>
        <p:nvSpPr>
          <p:cNvPr id="262" name="Google Shape;262;p44"/>
          <p:cNvSpPr txBox="1"/>
          <p:nvPr>
            <p:ph idx="2" type="body"/>
          </p:nvPr>
        </p:nvSpPr>
        <p:spPr>
          <a:xfrm>
            <a:off x="421688" y="1345313"/>
            <a:ext cx="8305200" cy="3055200"/>
          </a:xfrm>
          <a:prstGeom prst="rect">
            <a:avLst/>
          </a:prstGeom>
          <a:noFill/>
          <a:ln>
            <a:noFill/>
          </a:ln>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SzPts val="1000"/>
              <a:buNone/>
              <a:defRPr sz="1100">
                <a:solidFill>
                  <a:srgbClr val="666666"/>
                </a:solidFill>
                <a:latin typeface="Arial"/>
                <a:ea typeface="Arial"/>
                <a:cs typeface="Arial"/>
                <a:sym typeface="Arial"/>
              </a:defRPr>
            </a:lvl1pPr>
            <a:lvl2pPr indent="-298450" lvl="1" marL="914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2pPr>
            <a:lvl3pPr indent="-298450" lvl="2" marL="1371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3pPr>
            <a:lvl4pPr indent="-298450" lvl="3" marL="1828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4pPr>
            <a:lvl5pPr indent="-298450" lvl="4" marL="22860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5pPr>
            <a:lvl6pPr indent="-298450" lvl="5" marL="27432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6pPr>
            <a:lvl7pPr indent="-298450" lvl="6" marL="3200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7pPr>
            <a:lvl8pPr indent="-298450" lvl="7" marL="3657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8pPr>
            <a:lvl9pPr indent="-298450" lvl="8" marL="4114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9pPr>
          </a:lstStyle>
          <a:p/>
        </p:txBody>
      </p:sp>
      <p:pic>
        <p:nvPicPr>
          <p:cNvPr id="263" name="Google Shape;263;p44"/>
          <p:cNvPicPr preferRelativeResize="0"/>
          <p:nvPr/>
        </p:nvPicPr>
        <p:blipFill rotWithShape="1">
          <a:blip r:embed="rId2">
            <a:alphaModFix/>
          </a:blip>
          <a:srcRect b="0" l="0" r="0" t="0"/>
          <a:stretch/>
        </p:blipFill>
        <p:spPr>
          <a:xfrm>
            <a:off x="7808625" y="4780338"/>
            <a:ext cx="908250" cy="191213"/>
          </a:xfrm>
          <a:prstGeom prst="rect">
            <a:avLst/>
          </a:prstGeom>
          <a:noFill/>
          <a:ln>
            <a:noFill/>
          </a:ln>
        </p:spPr>
      </p:pic>
      <p:sp>
        <p:nvSpPr>
          <p:cNvPr id="264" name="Google Shape;264;p44"/>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SzPts val="800"/>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265" name="Shape 265"/>
        <p:cNvGrpSpPr/>
        <p:nvPr/>
      </p:nvGrpSpPr>
      <p:grpSpPr>
        <a:xfrm>
          <a:off x="0" y="0"/>
          <a:ext cx="0" cy="0"/>
          <a:chOff x="0" y="0"/>
          <a:chExt cx="0" cy="0"/>
        </a:xfrm>
      </p:grpSpPr>
      <p:sp>
        <p:nvSpPr>
          <p:cNvPr id="266" name="Google Shape;266;p45"/>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400"/>
              <a:buFont typeface="Arial"/>
              <a:buChar char="●"/>
              <a:defRPr i="0" sz="2600">
                <a:latin typeface="Arial"/>
                <a:ea typeface="Arial"/>
                <a:cs typeface="Arial"/>
                <a:sym typeface="Arial"/>
              </a:defRPr>
            </a:lvl1pPr>
            <a:lvl2pPr lvl="1" algn="l">
              <a:lnSpc>
                <a:spcPct val="115000"/>
              </a:lnSpc>
              <a:spcBef>
                <a:spcPts val="0"/>
              </a:spcBef>
              <a:spcAft>
                <a:spcPts val="0"/>
              </a:spcAft>
              <a:buSzPts val="1400"/>
              <a:buFont typeface="Arial"/>
              <a:buChar char="○"/>
              <a:defRPr>
                <a:latin typeface="Arial"/>
                <a:ea typeface="Arial"/>
                <a:cs typeface="Arial"/>
                <a:sym typeface="Arial"/>
              </a:defRPr>
            </a:lvl2pPr>
            <a:lvl3pPr lvl="2" algn="l">
              <a:lnSpc>
                <a:spcPct val="115000"/>
              </a:lnSpc>
              <a:spcBef>
                <a:spcPts val="0"/>
              </a:spcBef>
              <a:spcAft>
                <a:spcPts val="0"/>
              </a:spcAft>
              <a:buSzPts val="1400"/>
              <a:buFont typeface="Arial"/>
              <a:buChar char="■"/>
              <a:defRPr>
                <a:latin typeface="Arial"/>
                <a:ea typeface="Arial"/>
                <a:cs typeface="Arial"/>
                <a:sym typeface="Arial"/>
              </a:defRPr>
            </a:lvl3pPr>
            <a:lvl4pPr lvl="3" algn="l">
              <a:lnSpc>
                <a:spcPct val="115000"/>
              </a:lnSpc>
              <a:spcBef>
                <a:spcPts val="0"/>
              </a:spcBef>
              <a:spcAft>
                <a:spcPts val="0"/>
              </a:spcAft>
              <a:buSzPts val="1400"/>
              <a:buFont typeface="Arial"/>
              <a:buChar char="●"/>
              <a:defRPr>
                <a:latin typeface="Arial"/>
                <a:ea typeface="Arial"/>
                <a:cs typeface="Arial"/>
                <a:sym typeface="Arial"/>
              </a:defRPr>
            </a:lvl4pPr>
            <a:lvl5pPr lvl="4" algn="l">
              <a:lnSpc>
                <a:spcPct val="115000"/>
              </a:lnSpc>
              <a:spcBef>
                <a:spcPts val="0"/>
              </a:spcBef>
              <a:spcAft>
                <a:spcPts val="0"/>
              </a:spcAft>
              <a:buSzPts val="1400"/>
              <a:buFont typeface="Arial"/>
              <a:buChar char="○"/>
              <a:defRPr>
                <a:latin typeface="Arial"/>
                <a:ea typeface="Arial"/>
                <a:cs typeface="Arial"/>
                <a:sym typeface="Arial"/>
              </a:defRPr>
            </a:lvl5pPr>
            <a:lvl6pPr lvl="5" algn="l">
              <a:lnSpc>
                <a:spcPct val="115000"/>
              </a:lnSpc>
              <a:spcBef>
                <a:spcPts val="0"/>
              </a:spcBef>
              <a:spcAft>
                <a:spcPts val="0"/>
              </a:spcAft>
              <a:buSzPts val="1400"/>
              <a:buFont typeface="Arial"/>
              <a:buChar char="■"/>
              <a:defRPr>
                <a:latin typeface="Arial"/>
                <a:ea typeface="Arial"/>
                <a:cs typeface="Arial"/>
                <a:sym typeface="Arial"/>
              </a:defRPr>
            </a:lvl6pPr>
            <a:lvl7pPr lvl="6" algn="l">
              <a:lnSpc>
                <a:spcPct val="115000"/>
              </a:lnSpc>
              <a:spcBef>
                <a:spcPts val="0"/>
              </a:spcBef>
              <a:spcAft>
                <a:spcPts val="0"/>
              </a:spcAft>
              <a:buSzPts val="1400"/>
              <a:buFont typeface="Arial"/>
              <a:buChar char="●"/>
              <a:defRPr>
                <a:latin typeface="Arial"/>
                <a:ea typeface="Arial"/>
                <a:cs typeface="Arial"/>
                <a:sym typeface="Arial"/>
              </a:defRPr>
            </a:lvl7pPr>
            <a:lvl8pPr lvl="7" algn="l">
              <a:lnSpc>
                <a:spcPct val="115000"/>
              </a:lnSpc>
              <a:spcBef>
                <a:spcPts val="0"/>
              </a:spcBef>
              <a:spcAft>
                <a:spcPts val="0"/>
              </a:spcAft>
              <a:buSzPts val="1400"/>
              <a:buFont typeface="Arial"/>
              <a:buChar char="○"/>
              <a:defRPr>
                <a:latin typeface="Arial"/>
                <a:ea typeface="Arial"/>
                <a:cs typeface="Arial"/>
                <a:sym typeface="Arial"/>
              </a:defRPr>
            </a:lvl8pPr>
            <a:lvl9pPr lvl="8" algn="l">
              <a:lnSpc>
                <a:spcPct val="115000"/>
              </a:lnSpc>
              <a:spcBef>
                <a:spcPts val="0"/>
              </a:spcBef>
              <a:spcAft>
                <a:spcPts val="0"/>
              </a:spcAft>
              <a:buSzPts val="1400"/>
              <a:buFont typeface="Arial"/>
              <a:buChar char="■"/>
              <a:defRPr>
                <a:latin typeface="Arial"/>
                <a:ea typeface="Arial"/>
                <a:cs typeface="Arial"/>
                <a:sym typeface="Arial"/>
              </a:defRPr>
            </a:lvl9pPr>
          </a:lstStyle>
          <a:p/>
        </p:txBody>
      </p:sp>
      <p:cxnSp>
        <p:nvCxnSpPr>
          <p:cNvPr id="267" name="Google Shape;267;p45"/>
          <p:cNvCxnSpPr/>
          <p:nvPr/>
        </p:nvCxnSpPr>
        <p:spPr>
          <a:xfrm>
            <a:off x="1863400" y="4775440"/>
            <a:ext cx="3571500" cy="0"/>
          </a:xfrm>
          <a:prstGeom prst="straightConnector1">
            <a:avLst/>
          </a:prstGeom>
          <a:noFill/>
          <a:ln cap="flat" cmpd="sng" w="38100">
            <a:solidFill>
              <a:srgbClr val="34A851"/>
            </a:solidFill>
            <a:prstDash val="solid"/>
            <a:round/>
            <a:headEnd len="sm" w="sm" type="none"/>
            <a:tailEnd len="sm" w="sm" type="none"/>
          </a:ln>
        </p:spPr>
      </p:cxnSp>
      <p:cxnSp>
        <p:nvCxnSpPr>
          <p:cNvPr id="268" name="Google Shape;268;p45"/>
          <p:cNvCxnSpPr/>
          <p:nvPr/>
        </p:nvCxnSpPr>
        <p:spPr>
          <a:xfrm>
            <a:off x="0" y="4903397"/>
            <a:ext cx="2941200" cy="0"/>
          </a:xfrm>
          <a:prstGeom prst="straightConnector1">
            <a:avLst/>
          </a:prstGeom>
          <a:noFill/>
          <a:ln cap="flat" cmpd="sng" w="38100">
            <a:solidFill>
              <a:srgbClr val="4487F2"/>
            </a:solidFill>
            <a:prstDash val="solid"/>
            <a:round/>
            <a:headEnd len="sm" w="sm" type="none"/>
            <a:tailEnd len="sm" w="sm" type="none"/>
          </a:ln>
        </p:spPr>
      </p:cxnSp>
      <p:cxnSp>
        <p:nvCxnSpPr>
          <p:cNvPr id="269" name="Google Shape;269;p45"/>
          <p:cNvCxnSpPr/>
          <p:nvPr/>
        </p:nvCxnSpPr>
        <p:spPr>
          <a:xfrm>
            <a:off x="2994875" y="4903397"/>
            <a:ext cx="3571500" cy="0"/>
          </a:xfrm>
          <a:prstGeom prst="straightConnector1">
            <a:avLst/>
          </a:prstGeom>
          <a:noFill/>
          <a:ln cap="flat" cmpd="sng" w="38100">
            <a:solidFill>
              <a:srgbClr val="FABD05"/>
            </a:solidFill>
            <a:prstDash val="solid"/>
            <a:round/>
            <a:headEnd len="sm" w="sm" type="none"/>
            <a:tailEnd len="sm" w="sm" type="none"/>
          </a:ln>
        </p:spPr>
      </p:cxnSp>
      <p:cxnSp>
        <p:nvCxnSpPr>
          <p:cNvPr id="270" name="Google Shape;270;p45"/>
          <p:cNvCxnSpPr/>
          <p:nvPr/>
        </p:nvCxnSpPr>
        <p:spPr>
          <a:xfrm>
            <a:off x="5512775" y="4775440"/>
            <a:ext cx="1701900" cy="0"/>
          </a:xfrm>
          <a:prstGeom prst="straightConnector1">
            <a:avLst/>
          </a:prstGeom>
          <a:noFill/>
          <a:ln cap="flat" cmpd="sng" w="38100">
            <a:solidFill>
              <a:srgbClr val="E84435"/>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271" name="Shape 271"/>
        <p:cNvGrpSpPr/>
        <p:nvPr/>
      </p:nvGrpSpPr>
      <p:grpSpPr>
        <a:xfrm>
          <a:off x="0" y="0"/>
          <a:ext cx="0" cy="0"/>
          <a:chOff x="0" y="0"/>
          <a:chExt cx="0" cy="0"/>
        </a:xfrm>
      </p:grpSpPr>
      <p:sp>
        <p:nvSpPr>
          <p:cNvPr id="272" name="Google Shape;272;p4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273" name="Google Shape;273;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4" name="Google Shape;274;p46"/>
          <p:cNvGrpSpPr/>
          <p:nvPr/>
        </p:nvGrpSpPr>
        <p:grpSpPr>
          <a:xfrm>
            <a:off x="8469122" y="4803781"/>
            <a:ext cx="420491" cy="137010"/>
            <a:chOff x="0" y="0"/>
            <a:chExt cx="2077525" cy="676925"/>
          </a:xfrm>
        </p:grpSpPr>
        <p:sp>
          <p:nvSpPr>
            <p:cNvPr id="275" name="Google Shape;275;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1" name="Google Shape;281;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282" name="Shape 282"/>
        <p:cNvGrpSpPr/>
        <p:nvPr/>
      </p:nvGrpSpPr>
      <p:grpSpPr>
        <a:xfrm>
          <a:off x="0" y="0"/>
          <a:ext cx="0" cy="0"/>
          <a:chOff x="0" y="0"/>
          <a:chExt cx="0" cy="0"/>
        </a:xfrm>
      </p:grpSpPr>
      <p:pic>
        <p:nvPicPr>
          <p:cNvPr id="283" name="Google Shape;283;p47"/>
          <p:cNvPicPr preferRelativeResize="0"/>
          <p:nvPr/>
        </p:nvPicPr>
        <p:blipFill rotWithShape="1">
          <a:blip r:embed="rId2">
            <a:alphaModFix/>
          </a:blip>
          <a:srcRect b="0" l="0" r="0" t="0"/>
          <a:stretch/>
        </p:blipFill>
        <p:spPr>
          <a:xfrm>
            <a:off x="456375" y="319550"/>
            <a:ext cx="1868450" cy="2394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84" name="Shape 284"/>
        <p:cNvGrpSpPr/>
        <p:nvPr/>
      </p:nvGrpSpPr>
      <p:grpSpPr>
        <a:xfrm>
          <a:off x="0" y="0"/>
          <a:ext cx="0" cy="0"/>
          <a:chOff x="0" y="0"/>
          <a:chExt cx="0" cy="0"/>
        </a:xfrm>
      </p:grpSpPr>
      <p:pic>
        <p:nvPicPr>
          <p:cNvPr id="285" name="Google Shape;285;p48"/>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86" name="Shape 286"/>
        <p:cNvGrpSpPr/>
        <p:nvPr/>
      </p:nvGrpSpPr>
      <p:grpSpPr>
        <a:xfrm>
          <a:off x="0" y="0"/>
          <a:ext cx="0" cy="0"/>
          <a:chOff x="0" y="0"/>
          <a:chExt cx="0" cy="0"/>
        </a:xfrm>
      </p:grpSpPr>
      <p:sp>
        <p:nvSpPr>
          <p:cNvPr id="287" name="Google Shape;287;p4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88" name="Google Shape;288;p4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89" name="Google Shape;289;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290" name="Google Shape;290;p49"/>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291" name="Shape 291"/>
        <p:cNvGrpSpPr/>
        <p:nvPr/>
      </p:nvGrpSpPr>
      <p:grpSpPr>
        <a:xfrm>
          <a:off x="0" y="0"/>
          <a:ext cx="0" cy="0"/>
          <a:chOff x="0" y="0"/>
          <a:chExt cx="0" cy="0"/>
        </a:xfrm>
      </p:grpSpPr>
      <p:sp>
        <p:nvSpPr>
          <p:cNvPr id="292" name="Google Shape;292;p50"/>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0"/>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94" name="Google Shape;294;p50"/>
          <p:cNvGrpSpPr/>
          <p:nvPr/>
        </p:nvGrpSpPr>
        <p:grpSpPr>
          <a:xfrm>
            <a:off x="8469122" y="4803781"/>
            <a:ext cx="420491" cy="137010"/>
            <a:chOff x="0" y="0"/>
            <a:chExt cx="2077525" cy="676925"/>
          </a:xfrm>
        </p:grpSpPr>
        <p:sp>
          <p:nvSpPr>
            <p:cNvPr id="295" name="Google Shape;295;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6" name="Google Shape;296;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7" name="Google Shape;297;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8" name="Google Shape;298;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9" name="Google Shape;299;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0" name="Google Shape;300;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01" name="Google Shape;301;p5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02" name="Google Shape;302;p5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03" name="Google Shape;303;p5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04" name="Google Shape;304;p50"/>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05" name="Google Shape;305;p50"/>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306" name="Shape 306"/>
        <p:cNvGrpSpPr/>
        <p:nvPr/>
      </p:nvGrpSpPr>
      <p:grpSpPr>
        <a:xfrm>
          <a:off x="0" y="0"/>
          <a:ext cx="0" cy="0"/>
          <a:chOff x="0" y="0"/>
          <a:chExt cx="0" cy="0"/>
        </a:xfrm>
      </p:grpSpPr>
      <p:sp>
        <p:nvSpPr>
          <p:cNvPr id="307" name="Google Shape;307;p51"/>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1"/>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09" name="Google Shape;309;p51"/>
          <p:cNvGrpSpPr/>
          <p:nvPr/>
        </p:nvGrpSpPr>
        <p:grpSpPr>
          <a:xfrm>
            <a:off x="8469122" y="4803781"/>
            <a:ext cx="420491" cy="137010"/>
            <a:chOff x="0" y="0"/>
            <a:chExt cx="2077525" cy="676925"/>
          </a:xfrm>
        </p:grpSpPr>
        <p:sp>
          <p:nvSpPr>
            <p:cNvPr id="310" name="Google Shape;3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 name="Google Shape;3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 name="Google Shape;3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 name="Google Shape;3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 name="Google Shape;3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 name="Google Shape;3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16" name="Google Shape;316;p5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17" name="Google Shape;317;p51"/>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18" name="Google Shape;318;p5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19" name="Google Shape;319;p51"/>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20" name="Google Shape;320;p51"/>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321" name="Shape 321"/>
        <p:cNvGrpSpPr/>
        <p:nvPr/>
      </p:nvGrpSpPr>
      <p:grpSpPr>
        <a:xfrm>
          <a:off x="0" y="0"/>
          <a:ext cx="0" cy="0"/>
          <a:chOff x="0" y="0"/>
          <a:chExt cx="0" cy="0"/>
        </a:xfrm>
      </p:grpSpPr>
      <p:sp>
        <p:nvSpPr>
          <p:cNvPr id="322" name="Google Shape;322;p52"/>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2"/>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24" name="Google Shape;324;p52"/>
          <p:cNvGrpSpPr/>
          <p:nvPr/>
        </p:nvGrpSpPr>
        <p:grpSpPr>
          <a:xfrm>
            <a:off x="8469122" y="4803781"/>
            <a:ext cx="420491" cy="137010"/>
            <a:chOff x="0" y="0"/>
            <a:chExt cx="2077525" cy="676925"/>
          </a:xfrm>
        </p:grpSpPr>
        <p:sp>
          <p:nvSpPr>
            <p:cNvPr id="325" name="Google Shape;325;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 name="Google Shape;326;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7" name="Google Shape;327;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8" name="Google Shape;328;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31" name="Google Shape;331;p5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32" name="Google Shape;332;p5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33" name="Google Shape;333;p52"/>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334" name="Shape 334"/>
        <p:cNvGrpSpPr/>
        <p:nvPr/>
      </p:nvGrpSpPr>
      <p:grpSpPr>
        <a:xfrm>
          <a:off x="0" y="0"/>
          <a:ext cx="0" cy="0"/>
          <a:chOff x="0" y="0"/>
          <a:chExt cx="0" cy="0"/>
        </a:xfrm>
      </p:grpSpPr>
      <p:sp>
        <p:nvSpPr>
          <p:cNvPr id="335" name="Google Shape;335;p53"/>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3"/>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37" name="Google Shape;337;p53"/>
          <p:cNvGrpSpPr/>
          <p:nvPr/>
        </p:nvGrpSpPr>
        <p:grpSpPr>
          <a:xfrm>
            <a:off x="8469122" y="4803781"/>
            <a:ext cx="420491" cy="137010"/>
            <a:chOff x="0" y="0"/>
            <a:chExt cx="2077525" cy="676925"/>
          </a:xfrm>
        </p:grpSpPr>
        <p:sp>
          <p:nvSpPr>
            <p:cNvPr id="338" name="Google Shape;338;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3" name="Google Shape;343;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44" name="Google Shape;344;p5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45" name="Google Shape;345;p5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46" name="Google Shape;346;p5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47" name="Google Shape;347;p53"/>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48" name="Google Shape;348;p53"/>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349" name="Shape 349"/>
        <p:cNvGrpSpPr/>
        <p:nvPr/>
      </p:nvGrpSpPr>
      <p:grpSpPr>
        <a:xfrm>
          <a:off x="0" y="0"/>
          <a:ext cx="0" cy="0"/>
          <a:chOff x="0" y="0"/>
          <a:chExt cx="0" cy="0"/>
        </a:xfrm>
      </p:grpSpPr>
      <p:sp>
        <p:nvSpPr>
          <p:cNvPr id="350" name="Google Shape;350;p54"/>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4"/>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52" name="Google Shape;352;p54"/>
          <p:cNvGrpSpPr/>
          <p:nvPr/>
        </p:nvGrpSpPr>
        <p:grpSpPr>
          <a:xfrm>
            <a:off x="8469122" y="4803781"/>
            <a:ext cx="420491" cy="137010"/>
            <a:chOff x="0" y="0"/>
            <a:chExt cx="2077525" cy="676925"/>
          </a:xfrm>
        </p:grpSpPr>
        <p:sp>
          <p:nvSpPr>
            <p:cNvPr id="353" name="Google Shape;353;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4" name="Google Shape;354;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5" name="Google Shape;355;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6" name="Google Shape;356;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7" name="Google Shape;357;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8" name="Google Shape;358;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59" name="Google Shape;359;p5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60" name="Google Shape;360;p5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61" name="Google Shape;361;p5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62" name="Google Shape;362;p54"/>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63" name="Google Shape;363;p54"/>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364" name="Shape 364"/>
        <p:cNvGrpSpPr/>
        <p:nvPr/>
      </p:nvGrpSpPr>
      <p:grpSpPr>
        <a:xfrm>
          <a:off x="0" y="0"/>
          <a:ext cx="0" cy="0"/>
          <a:chOff x="0" y="0"/>
          <a:chExt cx="0" cy="0"/>
        </a:xfrm>
      </p:grpSpPr>
      <p:sp>
        <p:nvSpPr>
          <p:cNvPr id="365" name="Google Shape;365;p55"/>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5"/>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67" name="Google Shape;367;p55"/>
          <p:cNvGrpSpPr/>
          <p:nvPr/>
        </p:nvGrpSpPr>
        <p:grpSpPr>
          <a:xfrm>
            <a:off x="8469122" y="4803781"/>
            <a:ext cx="420491" cy="137010"/>
            <a:chOff x="0" y="0"/>
            <a:chExt cx="2077525" cy="676925"/>
          </a:xfrm>
        </p:grpSpPr>
        <p:sp>
          <p:nvSpPr>
            <p:cNvPr id="368" name="Google Shape;368;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9" name="Google Shape;369;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0" name="Google Shape;370;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1" name="Google Shape;371;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2" name="Google Shape;372;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3" name="Google Shape;373;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74" name="Google Shape;374;p5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75" name="Google Shape;375;p5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76" name="Google Shape;376;p5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77" name="Google Shape;377;p5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78" name="Google Shape;378;p5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379" name="Shape 379"/>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380" name="Shape 380"/>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381" name="Shape 381"/>
        <p:cNvGrpSpPr/>
        <p:nvPr/>
      </p:nvGrpSpPr>
      <p:grpSpPr>
        <a:xfrm>
          <a:off x="0" y="0"/>
          <a:ext cx="0" cy="0"/>
          <a:chOff x="0" y="0"/>
          <a:chExt cx="0" cy="0"/>
        </a:xfrm>
      </p:grpSpPr>
      <p:sp>
        <p:nvSpPr>
          <p:cNvPr id="382" name="Google Shape;382;p58"/>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b="1" sz="3000">
                <a:solidFill>
                  <a:srgbClr val="434343"/>
                </a:solidFill>
                <a:latin typeface="Arial"/>
                <a:ea typeface="Arial"/>
                <a:cs typeface="Arial"/>
                <a:sym typeface="Arial"/>
              </a:defRPr>
            </a:lvl1pPr>
            <a:lvl2pPr lvl="1" algn="l">
              <a:lnSpc>
                <a:spcPct val="115000"/>
              </a:lnSpc>
              <a:spcBef>
                <a:spcPts val="0"/>
              </a:spcBef>
              <a:spcAft>
                <a:spcPts val="0"/>
              </a:spcAft>
              <a:buSzPts val="3000"/>
              <a:buNone/>
              <a:defRPr b="1" sz="3000">
                <a:solidFill>
                  <a:srgbClr val="434343"/>
                </a:solidFill>
                <a:latin typeface="Arial"/>
                <a:ea typeface="Arial"/>
                <a:cs typeface="Arial"/>
                <a:sym typeface="Arial"/>
              </a:defRPr>
            </a:lvl2pPr>
            <a:lvl3pPr lvl="2" algn="l">
              <a:lnSpc>
                <a:spcPct val="115000"/>
              </a:lnSpc>
              <a:spcBef>
                <a:spcPts val="0"/>
              </a:spcBef>
              <a:spcAft>
                <a:spcPts val="0"/>
              </a:spcAft>
              <a:buSzPts val="3000"/>
              <a:buNone/>
              <a:defRPr b="1" sz="3000">
                <a:solidFill>
                  <a:srgbClr val="434343"/>
                </a:solidFill>
                <a:latin typeface="Arial"/>
                <a:ea typeface="Arial"/>
                <a:cs typeface="Arial"/>
                <a:sym typeface="Arial"/>
              </a:defRPr>
            </a:lvl3pPr>
            <a:lvl4pPr lvl="3" algn="l">
              <a:lnSpc>
                <a:spcPct val="115000"/>
              </a:lnSpc>
              <a:spcBef>
                <a:spcPts val="0"/>
              </a:spcBef>
              <a:spcAft>
                <a:spcPts val="0"/>
              </a:spcAft>
              <a:buSzPts val="3000"/>
              <a:buNone/>
              <a:defRPr b="1" sz="3000">
                <a:solidFill>
                  <a:srgbClr val="434343"/>
                </a:solidFill>
                <a:latin typeface="Arial"/>
                <a:ea typeface="Arial"/>
                <a:cs typeface="Arial"/>
                <a:sym typeface="Arial"/>
              </a:defRPr>
            </a:lvl4pPr>
            <a:lvl5pPr lvl="4" algn="l">
              <a:lnSpc>
                <a:spcPct val="115000"/>
              </a:lnSpc>
              <a:spcBef>
                <a:spcPts val="0"/>
              </a:spcBef>
              <a:spcAft>
                <a:spcPts val="0"/>
              </a:spcAft>
              <a:buSzPts val="3000"/>
              <a:buNone/>
              <a:defRPr b="1" sz="3000">
                <a:solidFill>
                  <a:srgbClr val="434343"/>
                </a:solidFill>
                <a:latin typeface="Arial"/>
                <a:ea typeface="Arial"/>
                <a:cs typeface="Arial"/>
                <a:sym typeface="Arial"/>
              </a:defRPr>
            </a:lvl5pPr>
            <a:lvl6pPr lvl="5" algn="l">
              <a:lnSpc>
                <a:spcPct val="115000"/>
              </a:lnSpc>
              <a:spcBef>
                <a:spcPts val="0"/>
              </a:spcBef>
              <a:spcAft>
                <a:spcPts val="0"/>
              </a:spcAft>
              <a:buSzPts val="3000"/>
              <a:buNone/>
              <a:defRPr b="1" sz="3000">
                <a:solidFill>
                  <a:srgbClr val="434343"/>
                </a:solidFill>
                <a:latin typeface="Arial"/>
                <a:ea typeface="Arial"/>
                <a:cs typeface="Arial"/>
                <a:sym typeface="Arial"/>
              </a:defRPr>
            </a:lvl6pPr>
            <a:lvl7pPr lvl="6" algn="l">
              <a:lnSpc>
                <a:spcPct val="115000"/>
              </a:lnSpc>
              <a:spcBef>
                <a:spcPts val="0"/>
              </a:spcBef>
              <a:spcAft>
                <a:spcPts val="0"/>
              </a:spcAft>
              <a:buSzPts val="3000"/>
              <a:buNone/>
              <a:defRPr b="1" sz="3000">
                <a:solidFill>
                  <a:srgbClr val="434343"/>
                </a:solidFill>
                <a:latin typeface="Arial"/>
                <a:ea typeface="Arial"/>
                <a:cs typeface="Arial"/>
                <a:sym typeface="Arial"/>
              </a:defRPr>
            </a:lvl7pPr>
            <a:lvl8pPr lvl="7" algn="l">
              <a:lnSpc>
                <a:spcPct val="115000"/>
              </a:lnSpc>
              <a:spcBef>
                <a:spcPts val="0"/>
              </a:spcBef>
              <a:spcAft>
                <a:spcPts val="0"/>
              </a:spcAft>
              <a:buSzPts val="3000"/>
              <a:buNone/>
              <a:defRPr b="1" sz="3000">
                <a:solidFill>
                  <a:srgbClr val="434343"/>
                </a:solidFill>
                <a:latin typeface="Arial"/>
                <a:ea typeface="Arial"/>
                <a:cs typeface="Arial"/>
                <a:sym typeface="Arial"/>
              </a:defRPr>
            </a:lvl8pPr>
            <a:lvl9pPr lvl="8" algn="l">
              <a:lnSpc>
                <a:spcPct val="115000"/>
              </a:lnSpc>
              <a:spcBef>
                <a:spcPts val="0"/>
              </a:spcBef>
              <a:spcAft>
                <a:spcPts val="0"/>
              </a:spcAft>
              <a:buSzPts val="3000"/>
              <a:buNone/>
              <a:defRPr b="1" sz="3000">
                <a:solidFill>
                  <a:srgbClr val="434343"/>
                </a:solidFill>
                <a:latin typeface="Arial"/>
                <a:ea typeface="Arial"/>
                <a:cs typeface="Arial"/>
                <a:sym typeface="Arial"/>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383" name="Shape 383"/>
        <p:cNvGrpSpPr/>
        <p:nvPr/>
      </p:nvGrpSpPr>
      <p:grpSpPr>
        <a:xfrm>
          <a:off x="0" y="0"/>
          <a:ext cx="0" cy="0"/>
          <a:chOff x="0" y="0"/>
          <a:chExt cx="0" cy="0"/>
        </a:xfrm>
      </p:grpSpPr>
      <p:sp>
        <p:nvSpPr>
          <p:cNvPr id="384" name="Google Shape;384;p5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385" name="Google Shape;385;p5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86" name="Google Shape;386;p59"/>
          <p:cNvGrpSpPr/>
          <p:nvPr/>
        </p:nvGrpSpPr>
        <p:grpSpPr>
          <a:xfrm>
            <a:off x="8469122" y="4803781"/>
            <a:ext cx="420491" cy="137010"/>
            <a:chOff x="0" y="0"/>
            <a:chExt cx="2077525" cy="676925"/>
          </a:xfrm>
        </p:grpSpPr>
        <p:sp>
          <p:nvSpPr>
            <p:cNvPr id="387" name="Google Shape;387;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8" name="Google Shape;388;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393" name="Shape 393"/>
        <p:cNvGrpSpPr/>
        <p:nvPr/>
      </p:nvGrpSpPr>
      <p:grpSpPr>
        <a:xfrm>
          <a:off x="0" y="0"/>
          <a:ext cx="0" cy="0"/>
          <a:chOff x="0" y="0"/>
          <a:chExt cx="0" cy="0"/>
        </a:xfrm>
      </p:grpSpPr>
      <p:sp>
        <p:nvSpPr>
          <p:cNvPr id="394" name="Google Shape;394;p60"/>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0"/>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96" name="Google Shape;396;p60"/>
          <p:cNvGrpSpPr/>
          <p:nvPr/>
        </p:nvGrpSpPr>
        <p:grpSpPr>
          <a:xfrm>
            <a:off x="8469122" y="4803781"/>
            <a:ext cx="420491" cy="137010"/>
            <a:chOff x="0" y="0"/>
            <a:chExt cx="2077525" cy="676925"/>
          </a:xfrm>
        </p:grpSpPr>
        <p:sp>
          <p:nvSpPr>
            <p:cNvPr id="397" name="Google Shape;3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8" name="Google Shape;3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9" name="Google Shape;3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0" name="Google Shape;4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1" name="Google Shape;4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2" name="Google Shape;4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03" name="Google Shape;403;p6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04" name="Google Shape;404;p6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405" name="Google Shape;405;p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406" name="Google Shape;406;p60"/>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407" name="Google Shape;407;p60"/>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408" name="Shape 408"/>
        <p:cNvGrpSpPr/>
        <p:nvPr/>
      </p:nvGrpSpPr>
      <p:grpSpPr>
        <a:xfrm>
          <a:off x="0" y="0"/>
          <a:ext cx="0" cy="0"/>
          <a:chOff x="0" y="0"/>
          <a:chExt cx="0" cy="0"/>
        </a:xfrm>
      </p:grpSpPr>
      <p:sp>
        <p:nvSpPr>
          <p:cNvPr id="409" name="Google Shape;409;p61"/>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1"/>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11" name="Google Shape;411;p61"/>
          <p:cNvGrpSpPr/>
          <p:nvPr/>
        </p:nvGrpSpPr>
        <p:grpSpPr>
          <a:xfrm>
            <a:off x="8469122" y="4803781"/>
            <a:ext cx="420491" cy="137010"/>
            <a:chOff x="0" y="0"/>
            <a:chExt cx="2077525" cy="676925"/>
          </a:xfrm>
        </p:grpSpPr>
        <p:sp>
          <p:nvSpPr>
            <p:cNvPr id="412" name="Google Shape;412;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3" name="Google Shape;413;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4" name="Google Shape;414;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5" name="Google Shape;415;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6" name="Google Shape;416;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18" name="Google Shape;418;p6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19" name="Google Shape;419;p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420" name="Google Shape;420;p61"/>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425" name="Shape 425"/>
        <p:cNvGrpSpPr/>
        <p:nvPr/>
      </p:nvGrpSpPr>
      <p:grpSpPr>
        <a:xfrm>
          <a:off x="0" y="0"/>
          <a:ext cx="0" cy="0"/>
          <a:chOff x="0" y="0"/>
          <a:chExt cx="0" cy="0"/>
        </a:xfrm>
      </p:grpSpPr>
      <p:sp>
        <p:nvSpPr>
          <p:cNvPr id="426" name="Google Shape;426;p6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427" name="Google Shape;427;p6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28" name="Google Shape;428;p63"/>
          <p:cNvGrpSpPr/>
          <p:nvPr/>
        </p:nvGrpSpPr>
        <p:grpSpPr>
          <a:xfrm>
            <a:off x="8469122" y="4803781"/>
            <a:ext cx="420491" cy="137010"/>
            <a:chOff x="0" y="0"/>
            <a:chExt cx="2077525" cy="676925"/>
          </a:xfrm>
        </p:grpSpPr>
        <p:sp>
          <p:nvSpPr>
            <p:cNvPr id="429" name="Google Shape;42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0" name="Google Shape;43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35" name="Google Shape;435;p63"/>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6" name="Shape 436"/>
        <p:cNvGrpSpPr/>
        <p:nvPr/>
      </p:nvGrpSpPr>
      <p:grpSpPr>
        <a:xfrm>
          <a:off x="0" y="0"/>
          <a:ext cx="0" cy="0"/>
          <a:chOff x="0" y="0"/>
          <a:chExt cx="0" cy="0"/>
        </a:xfrm>
      </p:grpSpPr>
      <p:sp>
        <p:nvSpPr>
          <p:cNvPr id="437" name="Google Shape;437;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8" name="Google Shape;438;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9" name="Google Shape;439;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0" name="Shape 440"/>
        <p:cNvGrpSpPr/>
        <p:nvPr/>
      </p:nvGrpSpPr>
      <p:grpSpPr>
        <a:xfrm>
          <a:off x="0" y="0"/>
          <a:ext cx="0" cy="0"/>
          <a:chOff x="0" y="0"/>
          <a:chExt cx="0" cy="0"/>
        </a:xfrm>
      </p:grpSpPr>
      <p:sp>
        <p:nvSpPr>
          <p:cNvPr id="441" name="Google Shape;441;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2" name="Google Shape;44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3" name="Shape 443"/>
        <p:cNvGrpSpPr/>
        <p:nvPr/>
      </p:nvGrpSpPr>
      <p:grpSpPr>
        <a:xfrm>
          <a:off x="0" y="0"/>
          <a:ext cx="0" cy="0"/>
          <a:chOff x="0" y="0"/>
          <a:chExt cx="0" cy="0"/>
        </a:xfrm>
      </p:grpSpPr>
      <p:sp>
        <p:nvSpPr>
          <p:cNvPr id="444" name="Google Shape;44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5" name="Google Shape;44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6" name="Google Shape;44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7" name="Shape 447"/>
        <p:cNvGrpSpPr/>
        <p:nvPr/>
      </p:nvGrpSpPr>
      <p:grpSpPr>
        <a:xfrm>
          <a:off x="0" y="0"/>
          <a:ext cx="0" cy="0"/>
          <a:chOff x="0" y="0"/>
          <a:chExt cx="0" cy="0"/>
        </a:xfrm>
      </p:grpSpPr>
      <p:sp>
        <p:nvSpPr>
          <p:cNvPr id="448" name="Google Shape;44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9" name="Google Shape;449;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0" name="Google Shape;450;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1" name="Google Shape;4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2" name="Shape 452"/>
        <p:cNvGrpSpPr/>
        <p:nvPr/>
      </p:nvGrpSpPr>
      <p:grpSpPr>
        <a:xfrm>
          <a:off x="0" y="0"/>
          <a:ext cx="0" cy="0"/>
          <a:chOff x="0" y="0"/>
          <a:chExt cx="0" cy="0"/>
        </a:xfrm>
      </p:grpSpPr>
      <p:sp>
        <p:nvSpPr>
          <p:cNvPr id="453" name="Google Shape;45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4" name="Google Shape;45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5" name="Shape 455"/>
        <p:cNvGrpSpPr/>
        <p:nvPr/>
      </p:nvGrpSpPr>
      <p:grpSpPr>
        <a:xfrm>
          <a:off x="0" y="0"/>
          <a:ext cx="0" cy="0"/>
          <a:chOff x="0" y="0"/>
          <a:chExt cx="0" cy="0"/>
        </a:xfrm>
      </p:grpSpPr>
      <p:sp>
        <p:nvSpPr>
          <p:cNvPr id="456" name="Google Shape;456;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7" name="Google Shape;457;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8" name="Google Shape;45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sp>
        <p:nvSpPr>
          <p:cNvPr id="460" name="Google Shape;460;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1" name="Google Shape;46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2" name="Shape 462"/>
        <p:cNvGrpSpPr/>
        <p:nvPr/>
      </p:nvGrpSpPr>
      <p:grpSpPr>
        <a:xfrm>
          <a:off x="0" y="0"/>
          <a:ext cx="0" cy="0"/>
          <a:chOff x="0" y="0"/>
          <a:chExt cx="0" cy="0"/>
        </a:xfrm>
      </p:grpSpPr>
      <p:sp>
        <p:nvSpPr>
          <p:cNvPr id="463" name="Google Shape;463;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5" name="Google Shape;465;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6" name="Google Shape;466;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7" name="Google Shape;46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8" name="Shape 468"/>
        <p:cNvGrpSpPr/>
        <p:nvPr/>
      </p:nvGrpSpPr>
      <p:grpSpPr>
        <a:xfrm>
          <a:off x="0" y="0"/>
          <a:ext cx="0" cy="0"/>
          <a:chOff x="0" y="0"/>
          <a:chExt cx="0" cy="0"/>
        </a:xfrm>
      </p:grpSpPr>
      <p:sp>
        <p:nvSpPr>
          <p:cNvPr id="469" name="Google Shape;469;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0" name="Google Shape;470;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1" name="Shape 471"/>
        <p:cNvGrpSpPr/>
        <p:nvPr/>
      </p:nvGrpSpPr>
      <p:grpSpPr>
        <a:xfrm>
          <a:off x="0" y="0"/>
          <a:ext cx="0" cy="0"/>
          <a:chOff x="0" y="0"/>
          <a:chExt cx="0" cy="0"/>
        </a:xfrm>
      </p:grpSpPr>
      <p:sp>
        <p:nvSpPr>
          <p:cNvPr id="472" name="Google Shape;472;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3" name="Google Shape;473;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4" name="Google Shape;474;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5" name="Shape 475"/>
        <p:cNvGrpSpPr/>
        <p:nvPr/>
      </p:nvGrpSpPr>
      <p:grpSpPr>
        <a:xfrm>
          <a:off x="0" y="0"/>
          <a:ext cx="0" cy="0"/>
          <a:chOff x="0" y="0"/>
          <a:chExt cx="0" cy="0"/>
        </a:xfrm>
      </p:grpSpPr>
      <p:sp>
        <p:nvSpPr>
          <p:cNvPr id="476" name="Google Shape;47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477" name="Shape 477"/>
        <p:cNvGrpSpPr/>
        <p:nvPr/>
      </p:nvGrpSpPr>
      <p:grpSpPr>
        <a:xfrm>
          <a:off x="0" y="0"/>
          <a:ext cx="0" cy="0"/>
          <a:chOff x="0" y="0"/>
          <a:chExt cx="0" cy="0"/>
        </a:xfrm>
      </p:grpSpPr>
      <p:sp>
        <p:nvSpPr>
          <p:cNvPr id="478" name="Google Shape;478;p7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0" name="Google Shape;480;p75"/>
          <p:cNvGrpSpPr/>
          <p:nvPr/>
        </p:nvGrpSpPr>
        <p:grpSpPr>
          <a:xfrm>
            <a:off x="8469122" y="4803781"/>
            <a:ext cx="420491" cy="137010"/>
            <a:chOff x="0" y="0"/>
            <a:chExt cx="2077525" cy="676925"/>
          </a:xfrm>
        </p:grpSpPr>
        <p:sp>
          <p:nvSpPr>
            <p:cNvPr id="481" name="Google Shape;481;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2" name="Google Shape;482;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3" name="Google Shape;483;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87" name="Google Shape;487;p7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88" name="Google Shape;488;p75"/>
          <p:cNvSpPr txBox="1"/>
          <p:nvPr>
            <p:ph type="title"/>
          </p:nvPr>
        </p:nvSpPr>
        <p:spPr>
          <a:xfrm>
            <a:off x="457175" y="533375"/>
            <a:ext cx="8229900" cy="33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489" name="Google Shape;489;p7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490" name="Google Shape;490;p75"/>
          <p:cNvSpPr txBox="1"/>
          <p:nvPr>
            <p:ph idx="2" type="body"/>
          </p:nvPr>
        </p:nvSpPr>
        <p:spPr>
          <a:xfrm>
            <a:off x="457175" y="1152475"/>
            <a:ext cx="82299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91" name="Google Shape;491;p7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492" name="Shape 492"/>
        <p:cNvGrpSpPr/>
        <p:nvPr/>
      </p:nvGrpSpPr>
      <p:grpSpPr>
        <a:xfrm>
          <a:off x="0" y="0"/>
          <a:ext cx="0" cy="0"/>
          <a:chOff x="0" y="0"/>
          <a:chExt cx="0" cy="0"/>
        </a:xfrm>
      </p:grpSpPr>
      <p:sp>
        <p:nvSpPr>
          <p:cNvPr id="493" name="Google Shape;493;p76"/>
          <p:cNvSpPr txBox="1"/>
          <p:nvPr>
            <p:ph idx="1" type="subTitle"/>
          </p:nvPr>
        </p:nvSpPr>
        <p:spPr>
          <a:xfrm>
            <a:off x="457200" y="3685032"/>
            <a:ext cx="4894200" cy="483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solidFill>
                  <a:srgbClr val="3C4043"/>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494" name="Google Shape;494;p76"/>
          <p:cNvPicPr preferRelativeResize="0"/>
          <p:nvPr/>
        </p:nvPicPr>
        <p:blipFill rotWithShape="1">
          <a:blip r:embed="rId2">
            <a:alphaModFix/>
          </a:blip>
          <a:srcRect b="0" l="0" r="0" t="0"/>
          <a:stretch/>
        </p:blipFill>
        <p:spPr>
          <a:xfrm>
            <a:off x="457175" y="460250"/>
            <a:ext cx="1121200" cy="199775"/>
          </a:xfrm>
          <a:prstGeom prst="rect">
            <a:avLst/>
          </a:prstGeom>
          <a:noFill/>
          <a:ln>
            <a:noFill/>
          </a:ln>
        </p:spPr>
      </p:pic>
      <p:sp>
        <p:nvSpPr>
          <p:cNvPr id="495" name="Google Shape;495;p76"/>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6"/>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7" name="Google Shape;497;p76"/>
          <p:cNvGrpSpPr/>
          <p:nvPr/>
        </p:nvGrpSpPr>
        <p:grpSpPr>
          <a:xfrm>
            <a:off x="0" y="5079600"/>
            <a:ext cx="9144041" cy="63900"/>
            <a:chOff x="0" y="5079600"/>
            <a:chExt cx="9144041" cy="63900"/>
          </a:xfrm>
        </p:grpSpPr>
        <p:sp>
          <p:nvSpPr>
            <p:cNvPr id="498" name="Google Shape;498;p7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2" name="Google Shape;502;p76"/>
          <p:cNvSpPr txBox="1"/>
          <p:nvPr>
            <p:ph type="title"/>
          </p:nvPr>
        </p:nvSpPr>
        <p:spPr>
          <a:xfrm>
            <a:off x="457200" y="1792225"/>
            <a:ext cx="6903600" cy="73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b="1" sz="4000">
                <a:latin typeface="Arial"/>
                <a:ea typeface="Arial"/>
                <a:cs typeface="Arial"/>
                <a:sym typeface="Arial"/>
              </a:defRPr>
            </a:lvl1pPr>
            <a:lvl2pPr lvl="1" algn="l">
              <a:lnSpc>
                <a:spcPct val="100000"/>
              </a:lnSpc>
              <a:spcBef>
                <a:spcPts val="0"/>
              </a:spcBef>
              <a:spcAft>
                <a:spcPts val="0"/>
              </a:spcAft>
              <a:buSzPts val="2800"/>
              <a:buFont typeface="Arial"/>
              <a:buNone/>
              <a:defRPr b="1">
                <a:latin typeface="Arial"/>
                <a:ea typeface="Arial"/>
                <a:cs typeface="Arial"/>
                <a:sym typeface="Arial"/>
              </a:defRPr>
            </a:lvl2pPr>
            <a:lvl3pPr lvl="2" algn="l">
              <a:lnSpc>
                <a:spcPct val="100000"/>
              </a:lnSpc>
              <a:spcBef>
                <a:spcPts val="0"/>
              </a:spcBef>
              <a:spcAft>
                <a:spcPts val="0"/>
              </a:spcAft>
              <a:buSzPts val="2800"/>
              <a:buFont typeface="Arial"/>
              <a:buNone/>
              <a:defRPr b="1">
                <a:latin typeface="Arial"/>
                <a:ea typeface="Arial"/>
                <a:cs typeface="Arial"/>
                <a:sym typeface="Arial"/>
              </a:defRPr>
            </a:lvl3pPr>
            <a:lvl4pPr lvl="3" algn="l">
              <a:lnSpc>
                <a:spcPct val="100000"/>
              </a:lnSpc>
              <a:spcBef>
                <a:spcPts val="0"/>
              </a:spcBef>
              <a:spcAft>
                <a:spcPts val="0"/>
              </a:spcAft>
              <a:buSzPts val="2800"/>
              <a:buFont typeface="Arial"/>
              <a:buNone/>
              <a:defRPr b="1">
                <a:latin typeface="Arial"/>
                <a:ea typeface="Arial"/>
                <a:cs typeface="Arial"/>
                <a:sym typeface="Arial"/>
              </a:defRPr>
            </a:lvl4pPr>
            <a:lvl5pPr lvl="4" algn="l">
              <a:lnSpc>
                <a:spcPct val="100000"/>
              </a:lnSpc>
              <a:spcBef>
                <a:spcPts val="0"/>
              </a:spcBef>
              <a:spcAft>
                <a:spcPts val="0"/>
              </a:spcAft>
              <a:buSzPts val="2800"/>
              <a:buFont typeface="Arial"/>
              <a:buNone/>
              <a:defRPr b="1">
                <a:latin typeface="Arial"/>
                <a:ea typeface="Arial"/>
                <a:cs typeface="Arial"/>
                <a:sym typeface="Arial"/>
              </a:defRPr>
            </a:lvl5pPr>
            <a:lvl6pPr lvl="5" algn="l">
              <a:lnSpc>
                <a:spcPct val="100000"/>
              </a:lnSpc>
              <a:spcBef>
                <a:spcPts val="0"/>
              </a:spcBef>
              <a:spcAft>
                <a:spcPts val="0"/>
              </a:spcAft>
              <a:buSzPts val="2800"/>
              <a:buFont typeface="Arial"/>
              <a:buNone/>
              <a:defRPr b="1">
                <a:latin typeface="Arial"/>
                <a:ea typeface="Arial"/>
                <a:cs typeface="Arial"/>
                <a:sym typeface="Arial"/>
              </a:defRPr>
            </a:lvl6pPr>
            <a:lvl7pPr lvl="6" algn="l">
              <a:lnSpc>
                <a:spcPct val="100000"/>
              </a:lnSpc>
              <a:spcBef>
                <a:spcPts val="0"/>
              </a:spcBef>
              <a:spcAft>
                <a:spcPts val="0"/>
              </a:spcAft>
              <a:buSzPts val="2800"/>
              <a:buFont typeface="Arial"/>
              <a:buNone/>
              <a:defRPr b="1">
                <a:latin typeface="Arial"/>
                <a:ea typeface="Arial"/>
                <a:cs typeface="Arial"/>
                <a:sym typeface="Arial"/>
              </a:defRPr>
            </a:lvl7pPr>
            <a:lvl8pPr lvl="7" algn="l">
              <a:lnSpc>
                <a:spcPct val="100000"/>
              </a:lnSpc>
              <a:spcBef>
                <a:spcPts val="0"/>
              </a:spcBef>
              <a:spcAft>
                <a:spcPts val="0"/>
              </a:spcAft>
              <a:buSzPts val="2800"/>
              <a:buFont typeface="Arial"/>
              <a:buNone/>
              <a:defRPr b="1">
                <a:latin typeface="Arial"/>
                <a:ea typeface="Arial"/>
                <a:cs typeface="Arial"/>
                <a:sym typeface="Arial"/>
              </a:defRPr>
            </a:lvl8pPr>
            <a:lvl9pPr lvl="8" algn="l">
              <a:lnSpc>
                <a:spcPct val="100000"/>
              </a:lnSpc>
              <a:spcBef>
                <a:spcPts val="0"/>
              </a:spcBef>
              <a:spcAft>
                <a:spcPts val="0"/>
              </a:spcAft>
              <a:buSzPts val="2800"/>
              <a:buFont typeface="Arial"/>
              <a:buNone/>
              <a:defRPr b="1">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503" name="Shape 503"/>
        <p:cNvGrpSpPr/>
        <p:nvPr/>
      </p:nvGrpSpPr>
      <p:grpSpPr>
        <a:xfrm>
          <a:off x="0" y="0"/>
          <a:ext cx="0" cy="0"/>
          <a:chOff x="0" y="0"/>
          <a:chExt cx="0" cy="0"/>
        </a:xfrm>
      </p:grpSpPr>
      <p:grpSp>
        <p:nvGrpSpPr>
          <p:cNvPr id="504" name="Google Shape;504;p77"/>
          <p:cNvGrpSpPr/>
          <p:nvPr/>
        </p:nvGrpSpPr>
        <p:grpSpPr>
          <a:xfrm>
            <a:off x="522212" y="1321429"/>
            <a:ext cx="479498" cy="385684"/>
            <a:chOff x="6294751" y="783425"/>
            <a:chExt cx="5020925" cy="4038575"/>
          </a:xfrm>
        </p:grpSpPr>
        <p:sp>
          <p:nvSpPr>
            <p:cNvPr id="505" name="Google Shape;505;p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77"/>
          <p:cNvGrpSpPr/>
          <p:nvPr/>
        </p:nvGrpSpPr>
        <p:grpSpPr>
          <a:xfrm>
            <a:off x="761948" y="4603434"/>
            <a:ext cx="1190118" cy="210542"/>
            <a:chOff x="990623" y="4603434"/>
            <a:chExt cx="1190118" cy="210542"/>
          </a:xfrm>
        </p:grpSpPr>
        <p:sp>
          <p:nvSpPr>
            <p:cNvPr id="510" name="Google Shape;510;p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77"/>
          <p:cNvSpPr txBox="1"/>
          <p:nvPr>
            <p:ph idx="1" type="body"/>
          </p:nvPr>
        </p:nvSpPr>
        <p:spPr>
          <a:xfrm>
            <a:off x="5207050" y="1514350"/>
            <a:ext cx="1904700" cy="1057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7" name="Google Shape;517;p77"/>
          <p:cNvSpPr txBox="1"/>
          <p:nvPr>
            <p:ph type="title"/>
          </p:nvPr>
        </p:nvSpPr>
        <p:spPr>
          <a:xfrm>
            <a:off x="761950" y="2219400"/>
            <a:ext cx="4445100" cy="2114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sz="3600"/>
            </a:lvl2pPr>
            <a:lvl3pPr lvl="2" algn="l">
              <a:lnSpc>
                <a:spcPct val="100000"/>
              </a:lnSpc>
              <a:spcBef>
                <a:spcPts val="0"/>
              </a:spcBef>
              <a:spcAft>
                <a:spcPts val="0"/>
              </a:spcAft>
              <a:buSzPts val="2800"/>
              <a:buNone/>
              <a:defRPr sz="3600"/>
            </a:lvl3pPr>
            <a:lvl4pPr lvl="3" algn="l">
              <a:lnSpc>
                <a:spcPct val="100000"/>
              </a:lnSpc>
              <a:spcBef>
                <a:spcPts val="0"/>
              </a:spcBef>
              <a:spcAft>
                <a:spcPts val="0"/>
              </a:spcAft>
              <a:buSzPts val="2800"/>
              <a:buNone/>
              <a:defRPr sz="3600"/>
            </a:lvl4pPr>
            <a:lvl5pPr lvl="4" algn="l">
              <a:lnSpc>
                <a:spcPct val="100000"/>
              </a:lnSpc>
              <a:spcBef>
                <a:spcPts val="0"/>
              </a:spcBef>
              <a:spcAft>
                <a:spcPts val="0"/>
              </a:spcAft>
              <a:buSzPts val="2800"/>
              <a:buNone/>
              <a:defRPr sz="3600"/>
            </a:lvl5pPr>
            <a:lvl6pPr lvl="5" algn="l">
              <a:lnSpc>
                <a:spcPct val="100000"/>
              </a:lnSpc>
              <a:spcBef>
                <a:spcPts val="0"/>
              </a:spcBef>
              <a:spcAft>
                <a:spcPts val="0"/>
              </a:spcAft>
              <a:buSzPts val="2800"/>
              <a:buNone/>
              <a:defRPr sz="3600"/>
            </a:lvl6pPr>
            <a:lvl7pPr lvl="6" algn="l">
              <a:lnSpc>
                <a:spcPct val="100000"/>
              </a:lnSpc>
              <a:spcBef>
                <a:spcPts val="0"/>
              </a:spcBef>
              <a:spcAft>
                <a:spcPts val="0"/>
              </a:spcAft>
              <a:buSzPts val="2800"/>
              <a:buNone/>
              <a:defRPr sz="3600"/>
            </a:lvl7pPr>
            <a:lvl8pPr lvl="7" algn="l">
              <a:lnSpc>
                <a:spcPct val="100000"/>
              </a:lnSpc>
              <a:spcBef>
                <a:spcPts val="0"/>
              </a:spcBef>
              <a:spcAft>
                <a:spcPts val="0"/>
              </a:spcAft>
              <a:buSzPts val="2800"/>
              <a:buNone/>
              <a:defRPr sz="3600"/>
            </a:lvl8pPr>
            <a:lvl9pPr lvl="8" algn="l">
              <a:lnSpc>
                <a:spcPct val="100000"/>
              </a:lnSpc>
              <a:spcBef>
                <a:spcPts val="0"/>
              </a:spcBef>
              <a:spcAft>
                <a:spcPts val="0"/>
              </a:spcAft>
              <a:buSzPts val="2800"/>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518" name="Shape 518"/>
        <p:cNvGrpSpPr/>
        <p:nvPr/>
      </p:nvGrpSpPr>
      <p:grpSpPr>
        <a:xfrm>
          <a:off x="0" y="0"/>
          <a:ext cx="0" cy="0"/>
          <a:chOff x="0" y="0"/>
          <a:chExt cx="0" cy="0"/>
        </a:xfrm>
      </p:grpSpPr>
      <p:pic>
        <p:nvPicPr>
          <p:cNvPr id="519" name="Google Shape;519;p78"/>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20" name="Google Shape;520;p78"/>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21" name="Google Shape;521;p78"/>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522" name="Shape 522"/>
        <p:cNvGrpSpPr/>
        <p:nvPr/>
      </p:nvGrpSpPr>
      <p:grpSpPr>
        <a:xfrm>
          <a:off x="0" y="0"/>
          <a:ext cx="0" cy="0"/>
          <a:chOff x="0" y="0"/>
          <a:chExt cx="0" cy="0"/>
        </a:xfrm>
      </p:grpSpPr>
      <p:sp>
        <p:nvSpPr>
          <p:cNvPr id="523" name="Google Shape;523;p79"/>
          <p:cNvSpPr txBox="1"/>
          <p:nvPr>
            <p:ph type="title"/>
          </p:nvPr>
        </p:nvSpPr>
        <p:spPr>
          <a:xfrm>
            <a:off x="2606040" y="1042416"/>
            <a:ext cx="4084500" cy="393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202124"/>
              </a:buClr>
              <a:buSzPts val="2800"/>
              <a:buNone/>
              <a:defRPr b="1" sz="1900">
                <a:solidFill>
                  <a:srgbClr val="FFFFFF"/>
                </a:solidFill>
                <a:latin typeface="Arial"/>
                <a:ea typeface="Arial"/>
                <a:cs typeface="Arial"/>
                <a:sym typeface="Arial"/>
              </a:defRPr>
            </a:lvl1pPr>
            <a:lvl2pPr lvl="1" algn="l">
              <a:lnSpc>
                <a:spcPct val="115000"/>
              </a:lnSpc>
              <a:spcBef>
                <a:spcPts val="0"/>
              </a:spcBef>
              <a:spcAft>
                <a:spcPts val="0"/>
              </a:spcAft>
              <a:buSzPts val="2800"/>
              <a:buNone/>
              <a:defRPr>
                <a:latin typeface="Arial"/>
                <a:ea typeface="Arial"/>
                <a:cs typeface="Arial"/>
                <a:sym typeface="Arial"/>
              </a:defRPr>
            </a:lvl2pPr>
            <a:lvl3pPr lvl="2" algn="l">
              <a:lnSpc>
                <a:spcPct val="115000"/>
              </a:lnSpc>
              <a:spcBef>
                <a:spcPts val="0"/>
              </a:spcBef>
              <a:spcAft>
                <a:spcPts val="0"/>
              </a:spcAft>
              <a:buSzPts val="2800"/>
              <a:buNone/>
              <a:defRPr>
                <a:latin typeface="Arial"/>
                <a:ea typeface="Arial"/>
                <a:cs typeface="Arial"/>
                <a:sym typeface="Arial"/>
              </a:defRPr>
            </a:lvl3pPr>
            <a:lvl4pPr lvl="3" algn="l">
              <a:lnSpc>
                <a:spcPct val="115000"/>
              </a:lnSpc>
              <a:spcBef>
                <a:spcPts val="0"/>
              </a:spcBef>
              <a:spcAft>
                <a:spcPts val="0"/>
              </a:spcAft>
              <a:buSzPts val="2800"/>
              <a:buNone/>
              <a:defRPr>
                <a:latin typeface="Arial"/>
                <a:ea typeface="Arial"/>
                <a:cs typeface="Arial"/>
                <a:sym typeface="Arial"/>
              </a:defRPr>
            </a:lvl4pPr>
            <a:lvl5pPr lvl="4" algn="l">
              <a:lnSpc>
                <a:spcPct val="115000"/>
              </a:lnSpc>
              <a:spcBef>
                <a:spcPts val="0"/>
              </a:spcBef>
              <a:spcAft>
                <a:spcPts val="0"/>
              </a:spcAft>
              <a:buSzPts val="2800"/>
              <a:buNone/>
              <a:defRPr>
                <a:latin typeface="Arial"/>
                <a:ea typeface="Arial"/>
                <a:cs typeface="Arial"/>
                <a:sym typeface="Arial"/>
              </a:defRPr>
            </a:lvl5pPr>
            <a:lvl6pPr lvl="5" algn="l">
              <a:lnSpc>
                <a:spcPct val="115000"/>
              </a:lnSpc>
              <a:spcBef>
                <a:spcPts val="0"/>
              </a:spcBef>
              <a:spcAft>
                <a:spcPts val="0"/>
              </a:spcAft>
              <a:buSzPts val="2800"/>
              <a:buNone/>
              <a:defRPr>
                <a:latin typeface="Arial"/>
                <a:ea typeface="Arial"/>
                <a:cs typeface="Arial"/>
                <a:sym typeface="Arial"/>
              </a:defRPr>
            </a:lvl6pPr>
            <a:lvl7pPr lvl="6" algn="l">
              <a:lnSpc>
                <a:spcPct val="115000"/>
              </a:lnSpc>
              <a:spcBef>
                <a:spcPts val="0"/>
              </a:spcBef>
              <a:spcAft>
                <a:spcPts val="0"/>
              </a:spcAft>
              <a:buSzPts val="2800"/>
              <a:buNone/>
              <a:defRPr>
                <a:latin typeface="Arial"/>
                <a:ea typeface="Arial"/>
                <a:cs typeface="Arial"/>
                <a:sym typeface="Arial"/>
              </a:defRPr>
            </a:lvl7pPr>
            <a:lvl8pPr lvl="7" algn="l">
              <a:lnSpc>
                <a:spcPct val="115000"/>
              </a:lnSpc>
              <a:spcBef>
                <a:spcPts val="0"/>
              </a:spcBef>
              <a:spcAft>
                <a:spcPts val="0"/>
              </a:spcAft>
              <a:buSzPts val="2800"/>
              <a:buNone/>
              <a:defRPr>
                <a:latin typeface="Arial"/>
                <a:ea typeface="Arial"/>
                <a:cs typeface="Arial"/>
                <a:sym typeface="Arial"/>
              </a:defRPr>
            </a:lvl8pPr>
            <a:lvl9pPr lvl="8" algn="l">
              <a:lnSpc>
                <a:spcPct val="115000"/>
              </a:lnSpc>
              <a:spcBef>
                <a:spcPts val="0"/>
              </a:spcBef>
              <a:spcAft>
                <a:spcPts val="0"/>
              </a:spcAft>
              <a:buSzPts val="2800"/>
              <a:buNone/>
              <a:defRPr>
                <a:latin typeface="Arial"/>
                <a:ea typeface="Arial"/>
                <a:cs typeface="Arial"/>
                <a:sym typeface="Arial"/>
              </a:defRPr>
            </a:lvl9pPr>
          </a:lstStyle>
          <a:p/>
        </p:txBody>
      </p:sp>
      <p:sp>
        <p:nvSpPr>
          <p:cNvPr id="524" name="Google Shape;524;p79"/>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
        <p:nvSpPr>
          <p:cNvPr id="525" name="Google Shape;525;p79"/>
          <p:cNvSpPr txBox="1"/>
          <p:nvPr>
            <p:ph idx="1" type="subTitle"/>
          </p:nvPr>
        </p:nvSpPr>
        <p:spPr>
          <a:xfrm>
            <a:off x="2606040" y="1499616"/>
            <a:ext cx="4007100" cy="250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solidFill>
                  <a:srgbClr val="FFFFFF"/>
                </a:solidFill>
              </a:defRPr>
            </a:lvl1pPr>
            <a:lvl2pPr lvl="1" algn="l">
              <a:lnSpc>
                <a:spcPct val="100000"/>
              </a:lnSpc>
              <a:spcBef>
                <a:spcPts val="1800"/>
              </a:spcBef>
              <a:spcAft>
                <a:spcPts val="0"/>
              </a:spcAft>
              <a:buSzPts val="1600"/>
              <a:buNone/>
              <a:defRPr sz="1600"/>
            </a:lvl2pPr>
            <a:lvl3pPr lvl="2" algn="l">
              <a:lnSpc>
                <a:spcPct val="100000"/>
              </a:lnSpc>
              <a:spcBef>
                <a:spcPts val="1800"/>
              </a:spcBef>
              <a:spcAft>
                <a:spcPts val="0"/>
              </a:spcAft>
              <a:buSzPts val="1600"/>
              <a:buNone/>
              <a:defRPr sz="1600"/>
            </a:lvl3pPr>
            <a:lvl4pPr lvl="3" algn="l">
              <a:lnSpc>
                <a:spcPct val="100000"/>
              </a:lnSpc>
              <a:spcBef>
                <a:spcPts val="1800"/>
              </a:spcBef>
              <a:spcAft>
                <a:spcPts val="0"/>
              </a:spcAft>
              <a:buSzPts val="1600"/>
              <a:buNone/>
              <a:defRPr sz="1600"/>
            </a:lvl4pPr>
            <a:lvl5pPr lvl="4" algn="l">
              <a:lnSpc>
                <a:spcPct val="100000"/>
              </a:lnSpc>
              <a:spcBef>
                <a:spcPts val="1800"/>
              </a:spcBef>
              <a:spcAft>
                <a:spcPts val="0"/>
              </a:spcAft>
              <a:buSzPts val="1600"/>
              <a:buNone/>
              <a:defRPr sz="1600"/>
            </a:lvl5pPr>
            <a:lvl6pPr lvl="5" algn="l">
              <a:lnSpc>
                <a:spcPct val="100000"/>
              </a:lnSpc>
              <a:spcBef>
                <a:spcPts val="1800"/>
              </a:spcBef>
              <a:spcAft>
                <a:spcPts val="0"/>
              </a:spcAft>
              <a:buSzPts val="1600"/>
              <a:buNone/>
              <a:defRPr sz="1600"/>
            </a:lvl6pPr>
            <a:lvl7pPr lvl="6" algn="l">
              <a:lnSpc>
                <a:spcPct val="100000"/>
              </a:lnSpc>
              <a:spcBef>
                <a:spcPts val="1800"/>
              </a:spcBef>
              <a:spcAft>
                <a:spcPts val="0"/>
              </a:spcAft>
              <a:buSzPts val="1600"/>
              <a:buNone/>
              <a:defRPr sz="1600"/>
            </a:lvl7pPr>
            <a:lvl8pPr lvl="7" algn="l">
              <a:lnSpc>
                <a:spcPct val="100000"/>
              </a:lnSpc>
              <a:spcBef>
                <a:spcPts val="1800"/>
              </a:spcBef>
              <a:spcAft>
                <a:spcPts val="0"/>
              </a:spcAft>
              <a:buSzPts val="1600"/>
              <a:buNone/>
              <a:defRPr sz="1600"/>
            </a:lvl8pPr>
            <a:lvl9pPr lvl="8" algn="l">
              <a:lnSpc>
                <a:spcPct val="100000"/>
              </a:lnSpc>
              <a:spcBef>
                <a:spcPts val="1800"/>
              </a:spcBef>
              <a:spcAft>
                <a:spcPts val="1800"/>
              </a:spcAft>
              <a:buSzPts val="1600"/>
              <a:buNone/>
              <a:defRPr sz="1600"/>
            </a:lvl9pPr>
          </a:lstStyle>
          <a:p/>
        </p:txBody>
      </p:sp>
      <p:pic>
        <p:nvPicPr>
          <p:cNvPr id="526" name="Google Shape;526;p7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527" name="Shape 527"/>
        <p:cNvGrpSpPr/>
        <p:nvPr/>
      </p:nvGrpSpPr>
      <p:grpSpPr>
        <a:xfrm>
          <a:off x="0" y="0"/>
          <a:ext cx="0" cy="0"/>
          <a:chOff x="0" y="0"/>
          <a:chExt cx="0" cy="0"/>
        </a:xfrm>
      </p:grpSpPr>
      <p:pic>
        <p:nvPicPr>
          <p:cNvPr id="528" name="Google Shape;528;p80"/>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29" name="Google Shape;529;p8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530" name="Shape 530"/>
        <p:cNvGrpSpPr/>
        <p:nvPr/>
      </p:nvGrpSpPr>
      <p:grpSpPr>
        <a:xfrm>
          <a:off x="0" y="0"/>
          <a:ext cx="0" cy="0"/>
          <a:chOff x="0" y="0"/>
          <a:chExt cx="0" cy="0"/>
        </a:xfrm>
      </p:grpSpPr>
      <p:pic>
        <p:nvPicPr>
          <p:cNvPr id="531" name="Google Shape;531;p81"/>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32" name="Google Shape;532;p81"/>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33" name="Google Shape;533;p81"/>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534" name="Shape 534"/>
        <p:cNvGrpSpPr/>
        <p:nvPr/>
      </p:nvGrpSpPr>
      <p:grpSpPr>
        <a:xfrm>
          <a:off x="0" y="0"/>
          <a:ext cx="0" cy="0"/>
          <a:chOff x="0" y="0"/>
          <a:chExt cx="0" cy="0"/>
        </a:xfrm>
      </p:grpSpPr>
      <p:pic>
        <p:nvPicPr>
          <p:cNvPr id="535" name="Google Shape;535;p82"/>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36" name="Google Shape;536;p82"/>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37" name="Google Shape;537;p82"/>
          <p:cNvSpPr txBox="1"/>
          <p:nvPr>
            <p:ph idx="1" type="body"/>
          </p:nvPr>
        </p:nvSpPr>
        <p:spPr>
          <a:xfrm>
            <a:off x="457200" y="1746504"/>
            <a:ext cx="3291900" cy="8595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
        <p:nvSpPr>
          <p:cNvPr id="538" name="Google Shape;538;p82"/>
          <p:cNvSpPr txBox="1"/>
          <p:nvPr>
            <p:ph idx="2" type="subTitle"/>
          </p:nvPr>
        </p:nvSpPr>
        <p:spPr>
          <a:xfrm>
            <a:off x="457200" y="1412875"/>
            <a:ext cx="3291900" cy="245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539" name="Shape 539"/>
        <p:cNvGrpSpPr/>
        <p:nvPr/>
      </p:nvGrpSpPr>
      <p:grpSpPr>
        <a:xfrm>
          <a:off x="0" y="0"/>
          <a:ext cx="0" cy="0"/>
          <a:chOff x="0" y="0"/>
          <a:chExt cx="0" cy="0"/>
        </a:xfrm>
      </p:grpSpPr>
      <p:pic>
        <p:nvPicPr>
          <p:cNvPr id="540" name="Google Shape;540;p83"/>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41" name="Google Shape;541;p83"/>
          <p:cNvSpPr txBox="1"/>
          <p:nvPr>
            <p:ph type="title"/>
          </p:nvPr>
        </p:nvSpPr>
        <p:spPr>
          <a:xfrm>
            <a:off x="457200" y="724600"/>
            <a:ext cx="2685300" cy="872700"/>
          </a:xfrm>
          <a:prstGeom prst="rect">
            <a:avLst/>
          </a:prstGeom>
          <a:noFill/>
          <a:ln>
            <a:noFill/>
          </a:ln>
        </p:spPr>
        <p:txBody>
          <a:bodyPr anchorCtr="0" anchor="b"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42" name="Google Shape;542;p83"/>
          <p:cNvSpPr txBox="1"/>
          <p:nvPr>
            <p:ph idx="1" type="body"/>
          </p:nvPr>
        </p:nvSpPr>
        <p:spPr>
          <a:xfrm>
            <a:off x="457200" y="2487168"/>
            <a:ext cx="2688300" cy="2203800"/>
          </a:xfrm>
          <a:prstGeom prst="rect">
            <a:avLst/>
          </a:prstGeom>
          <a:noFill/>
          <a:ln>
            <a:noFill/>
          </a:ln>
        </p:spPr>
        <p:txBody>
          <a:bodyPr anchorCtr="0" anchor="t" bIns="0" lIns="0" spcFirstLastPara="1" rIns="91425" wrap="square" tIns="0">
            <a:normAutofit/>
          </a:bodyPr>
          <a:lstStyle>
            <a:lvl1pPr indent="-342900" lvl="0" marL="457200" algn="l">
              <a:lnSpc>
                <a:spcPct val="130000"/>
              </a:lnSpc>
              <a:spcBef>
                <a:spcPts val="0"/>
              </a:spcBef>
              <a:spcAft>
                <a:spcPts val="0"/>
              </a:spcAft>
              <a:buSzPts val="1800"/>
              <a:buChar char="●"/>
              <a:defRPr/>
            </a:lvl1pPr>
            <a:lvl2pPr indent="-317500" lvl="1" marL="914400" algn="l">
              <a:lnSpc>
                <a:spcPct val="130000"/>
              </a:lnSpc>
              <a:spcBef>
                <a:spcPts val="0"/>
              </a:spcBef>
              <a:spcAft>
                <a:spcPts val="0"/>
              </a:spcAft>
              <a:buSzPts val="1400"/>
              <a:buChar char="○"/>
              <a:defRPr/>
            </a:lvl2pPr>
            <a:lvl3pPr indent="-317500" lvl="2" marL="1371600" algn="l">
              <a:lnSpc>
                <a:spcPct val="13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317500" lvl="5" marL="2743200" algn="l">
              <a:lnSpc>
                <a:spcPct val="130000"/>
              </a:lnSpc>
              <a:spcBef>
                <a:spcPts val="0"/>
              </a:spcBef>
              <a:spcAft>
                <a:spcPts val="0"/>
              </a:spcAft>
              <a:buSzPts val="1400"/>
              <a:buChar char="■"/>
              <a:defRPr/>
            </a:lvl6pPr>
            <a:lvl7pPr indent="-317500" lvl="6" marL="3200400" algn="l">
              <a:lnSpc>
                <a:spcPct val="130000"/>
              </a:lnSpc>
              <a:spcBef>
                <a:spcPts val="0"/>
              </a:spcBef>
              <a:spcAft>
                <a:spcPts val="0"/>
              </a:spcAft>
              <a:buSzPts val="1400"/>
              <a:buChar char="●"/>
              <a:defRPr/>
            </a:lvl7pPr>
            <a:lvl8pPr indent="-317500" lvl="7" marL="3657600" algn="l">
              <a:lnSpc>
                <a:spcPct val="130000"/>
              </a:lnSpc>
              <a:spcBef>
                <a:spcPts val="0"/>
              </a:spcBef>
              <a:spcAft>
                <a:spcPts val="0"/>
              </a:spcAft>
              <a:buSzPts val="1400"/>
              <a:buChar char="○"/>
              <a:defRPr/>
            </a:lvl8pPr>
            <a:lvl9pPr indent="-317500" lvl="8" marL="4114800" algn="l">
              <a:lnSpc>
                <a:spcPct val="130000"/>
              </a:lnSpc>
              <a:spcBef>
                <a:spcPts val="0"/>
              </a:spcBef>
              <a:spcAft>
                <a:spcPts val="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546" name="Shape 546"/>
        <p:cNvGrpSpPr/>
        <p:nvPr/>
      </p:nvGrpSpPr>
      <p:grpSpPr>
        <a:xfrm>
          <a:off x="0" y="0"/>
          <a:ext cx="0" cy="0"/>
          <a:chOff x="0" y="0"/>
          <a:chExt cx="0" cy="0"/>
        </a:xfrm>
      </p:grpSpPr>
      <p:sp>
        <p:nvSpPr>
          <p:cNvPr id="547" name="Google Shape;547;p85"/>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548" name="Google Shape;548;p8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49" name="Google Shape;549;p85"/>
          <p:cNvGrpSpPr/>
          <p:nvPr/>
        </p:nvGrpSpPr>
        <p:grpSpPr>
          <a:xfrm>
            <a:off x="8469122" y="4803781"/>
            <a:ext cx="420491" cy="137010"/>
            <a:chOff x="0" y="0"/>
            <a:chExt cx="2077525" cy="676925"/>
          </a:xfrm>
        </p:grpSpPr>
        <p:sp>
          <p:nvSpPr>
            <p:cNvPr id="550" name="Google Shape;550;p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5" name="Google Shape;555;p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56" name="Google Shape;556;p8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557" name="Shape 557"/>
        <p:cNvGrpSpPr/>
        <p:nvPr/>
      </p:nvGrpSpPr>
      <p:grpSpPr>
        <a:xfrm>
          <a:off x="0" y="0"/>
          <a:ext cx="0" cy="0"/>
          <a:chOff x="0" y="0"/>
          <a:chExt cx="0" cy="0"/>
        </a:xfrm>
      </p:grpSpPr>
      <p:sp>
        <p:nvSpPr>
          <p:cNvPr id="558" name="Google Shape;558;p86"/>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6"/>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60" name="Google Shape;560;p86"/>
          <p:cNvGrpSpPr/>
          <p:nvPr/>
        </p:nvGrpSpPr>
        <p:grpSpPr>
          <a:xfrm>
            <a:off x="8469122" y="4803781"/>
            <a:ext cx="420491" cy="137010"/>
            <a:chOff x="0" y="0"/>
            <a:chExt cx="2077525" cy="676925"/>
          </a:xfrm>
        </p:grpSpPr>
        <p:sp>
          <p:nvSpPr>
            <p:cNvPr id="561" name="Google Shape;561;p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2" name="Google Shape;562;p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3" name="Google Shape;563;p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67" name="Google Shape;567;p8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68" name="Google Shape;568;p8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69" name="Google Shape;569;p86"/>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570" name="Shape 570"/>
        <p:cNvGrpSpPr/>
        <p:nvPr/>
      </p:nvGrpSpPr>
      <p:grpSpPr>
        <a:xfrm>
          <a:off x="0" y="0"/>
          <a:ext cx="0" cy="0"/>
          <a:chOff x="0" y="0"/>
          <a:chExt cx="0" cy="0"/>
        </a:xfrm>
      </p:grpSpPr>
      <p:sp>
        <p:nvSpPr>
          <p:cNvPr id="571" name="Google Shape;571;p87"/>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87"/>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3" name="Google Shape;573;p87"/>
          <p:cNvGrpSpPr/>
          <p:nvPr/>
        </p:nvGrpSpPr>
        <p:grpSpPr>
          <a:xfrm>
            <a:off x="8469122" y="4803781"/>
            <a:ext cx="420491" cy="137010"/>
            <a:chOff x="0" y="0"/>
            <a:chExt cx="2077525" cy="676925"/>
          </a:xfrm>
        </p:grpSpPr>
        <p:sp>
          <p:nvSpPr>
            <p:cNvPr id="574" name="Google Shape;574;p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5" name="Google Shape;575;p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6" name="Google Shape;576;p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7" name="Google Shape;577;p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8" name="Google Shape;578;p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9" name="Google Shape;579;p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80" name="Google Shape;580;p8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81" name="Google Shape;581;p8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82" name="Google Shape;582;p8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83" name="Google Shape;583;p87"/>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84" name="Google Shape;584;p87"/>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585" name="Shape 585"/>
        <p:cNvGrpSpPr/>
        <p:nvPr/>
      </p:nvGrpSpPr>
      <p:grpSpPr>
        <a:xfrm>
          <a:off x="0" y="0"/>
          <a:ext cx="0" cy="0"/>
          <a:chOff x="0" y="0"/>
          <a:chExt cx="0" cy="0"/>
        </a:xfrm>
      </p:grpSpPr>
      <p:sp>
        <p:nvSpPr>
          <p:cNvPr id="586" name="Google Shape;586;p88"/>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88"/>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88" name="Google Shape;588;p88"/>
          <p:cNvGrpSpPr/>
          <p:nvPr/>
        </p:nvGrpSpPr>
        <p:grpSpPr>
          <a:xfrm>
            <a:off x="8469122" y="4803781"/>
            <a:ext cx="420491" cy="137010"/>
            <a:chOff x="0" y="0"/>
            <a:chExt cx="2077525" cy="676925"/>
          </a:xfrm>
        </p:grpSpPr>
        <p:sp>
          <p:nvSpPr>
            <p:cNvPr id="589" name="Google Shape;589;p8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8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8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2" name="Google Shape;592;p8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3" name="Google Shape;593;p8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4" name="Google Shape;594;p8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95" name="Google Shape;595;p8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96" name="Google Shape;596;p8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97" name="Google Shape;597;p8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98" name="Google Shape;598;p88"/>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99" name="Google Shape;599;p88"/>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600" name="Shape 600"/>
        <p:cNvGrpSpPr/>
        <p:nvPr/>
      </p:nvGrpSpPr>
      <p:grpSpPr>
        <a:xfrm>
          <a:off x="0" y="0"/>
          <a:ext cx="0" cy="0"/>
          <a:chOff x="0" y="0"/>
          <a:chExt cx="0" cy="0"/>
        </a:xfrm>
      </p:grpSpPr>
      <p:pic>
        <p:nvPicPr>
          <p:cNvPr id="601" name="Google Shape;601;p8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602" name="Google Shape;602;p89"/>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603" name="Google Shape;603;p89"/>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04" name="Shape 604"/>
        <p:cNvGrpSpPr/>
        <p:nvPr/>
      </p:nvGrpSpPr>
      <p:grpSpPr>
        <a:xfrm>
          <a:off x="0" y="0"/>
          <a:ext cx="0" cy="0"/>
          <a:chOff x="0" y="0"/>
          <a:chExt cx="0" cy="0"/>
        </a:xfrm>
      </p:grpSpPr>
      <p:sp>
        <p:nvSpPr>
          <p:cNvPr id="605" name="Google Shape;605;p90"/>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06" name="Google Shape;606;p90"/>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solidFill>
                  <a:schemeClr val="accent5"/>
                </a:solidFill>
              </a:defRPr>
            </a:lvl1pPr>
            <a:lvl2pPr lvl="1" algn="l">
              <a:lnSpc>
                <a:spcPct val="115000"/>
              </a:lnSpc>
              <a:spcBef>
                <a:spcPts val="0"/>
              </a:spcBef>
              <a:spcAft>
                <a:spcPts val="0"/>
              </a:spcAft>
              <a:buSzPts val="1000"/>
              <a:buNone/>
              <a:defRPr sz="1200">
                <a:solidFill>
                  <a:schemeClr val="accent5"/>
                </a:solidFill>
              </a:defRPr>
            </a:lvl2pPr>
            <a:lvl3pPr lvl="2" algn="l">
              <a:lnSpc>
                <a:spcPct val="115000"/>
              </a:lnSpc>
              <a:spcBef>
                <a:spcPts val="0"/>
              </a:spcBef>
              <a:spcAft>
                <a:spcPts val="0"/>
              </a:spcAft>
              <a:buSzPts val="1000"/>
              <a:buNone/>
              <a:defRPr sz="1200">
                <a:solidFill>
                  <a:schemeClr val="accent5"/>
                </a:solidFill>
              </a:defRPr>
            </a:lvl3pPr>
            <a:lvl4pPr lvl="3" algn="l">
              <a:lnSpc>
                <a:spcPct val="115000"/>
              </a:lnSpc>
              <a:spcBef>
                <a:spcPts val="0"/>
              </a:spcBef>
              <a:spcAft>
                <a:spcPts val="0"/>
              </a:spcAft>
              <a:buSzPts val="1000"/>
              <a:buNone/>
              <a:defRPr sz="1200">
                <a:solidFill>
                  <a:schemeClr val="accent5"/>
                </a:solidFill>
              </a:defRPr>
            </a:lvl4pPr>
            <a:lvl5pPr lvl="4" algn="l">
              <a:lnSpc>
                <a:spcPct val="115000"/>
              </a:lnSpc>
              <a:spcBef>
                <a:spcPts val="0"/>
              </a:spcBef>
              <a:spcAft>
                <a:spcPts val="0"/>
              </a:spcAft>
              <a:buSzPts val="1000"/>
              <a:buNone/>
              <a:defRPr sz="1200">
                <a:solidFill>
                  <a:schemeClr val="accent5"/>
                </a:solidFill>
              </a:defRPr>
            </a:lvl5pPr>
            <a:lvl6pPr lvl="5" algn="l">
              <a:lnSpc>
                <a:spcPct val="115000"/>
              </a:lnSpc>
              <a:spcBef>
                <a:spcPts val="0"/>
              </a:spcBef>
              <a:spcAft>
                <a:spcPts val="0"/>
              </a:spcAft>
              <a:buSzPts val="1000"/>
              <a:buNone/>
              <a:defRPr sz="1200">
                <a:solidFill>
                  <a:schemeClr val="accent5"/>
                </a:solidFill>
              </a:defRPr>
            </a:lvl6pPr>
            <a:lvl7pPr lvl="6" algn="l">
              <a:lnSpc>
                <a:spcPct val="115000"/>
              </a:lnSpc>
              <a:spcBef>
                <a:spcPts val="0"/>
              </a:spcBef>
              <a:spcAft>
                <a:spcPts val="0"/>
              </a:spcAft>
              <a:buSzPts val="1000"/>
              <a:buNone/>
              <a:defRPr sz="1200">
                <a:solidFill>
                  <a:schemeClr val="accent5"/>
                </a:solidFill>
              </a:defRPr>
            </a:lvl7pPr>
            <a:lvl8pPr lvl="7" algn="l">
              <a:lnSpc>
                <a:spcPct val="115000"/>
              </a:lnSpc>
              <a:spcBef>
                <a:spcPts val="0"/>
              </a:spcBef>
              <a:spcAft>
                <a:spcPts val="0"/>
              </a:spcAft>
              <a:buSzPts val="1000"/>
              <a:buNone/>
              <a:defRPr sz="1200">
                <a:solidFill>
                  <a:schemeClr val="accent5"/>
                </a:solidFill>
              </a:defRPr>
            </a:lvl8pPr>
            <a:lvl9pPr lvl="8" algn="l">
              <a:lnSpc>
                <a:spcPct val="115000"/>
              </a:lnSpc>
              <a:spcBef>
                <a:spcPts val="0"/>
              </a:spcBef>
              <a:spcAft>
                <a:spcPts val="0"/>
              </a:spcAft>
              <a:buSzPts val="1000"/>
              <a:buNone/>
              <a:defRPr sz="1200">
                <a:solidFill>
                  <a:schemeClr val="accent5"/>
                </a:solidFill>
              </a:defRPr>
            </a:lvl9pPr>
          </a:lstStyle>
          <a:p/>
        </p:txBody>
      </p:sp>
      <p:grpSp>
        <p:nvGrpSpPr>
          <p:cNvPr id="607" name="Google Shape;607;p90"/>
          <p:cNvGrpSpPr/>
          <p:nvPr/>
        </p:nvGrpSpPr>
        <p:grpSpPr>
          <a:xfrm>
            <a:off x="465436" y="465293"/>
            <a:ext cx="929900" cy="303059"/>
            <a:chOff x="0" y="0"/>
            <a:chExt cx="2077525" cy="676925"/>
          </a:xfrm>
        </p:grpSpPr>
        <p:sp>
          <p:nvSpPr>
            <p:cNvPr id="608" name="Google Shape;608;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9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615" name="Shape 615"/>
        <p:cNvGrpSpPr/>
        <p:nvPr/>
      </p:nvGrpSpPr>
      <p:grpSpPr>
        <a:xfrm>
          <a:off x="0" y="0"/>
          <a:ext cx="0" cy="0"/>
          <a:chOff x="0" y="0"/>
          <a:chExt cx="0" cy="0"/>
        </a:xfrm>
      </p:grpSpPr>
      <p:sp>
        <p:nvSpPr>
          <p:cNvPr id="616" name="Google Shape;616;p91"/>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17" name="Google Shape;617;p9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18" name="Google Shape;618;p91"/>
          <p:cNvGrpSpPr/>
          <p:nvPr/>
        </p:nvGrpSpPr>
        <p:grpSpPr>
          <a:xfrm>
            <a:off x="8469122" y="4803781"/>
            <a:ext cx="420491" cy="137010"/>
            <a:chOff x="0" y="0"/>
            <a:chExt cx="2077525" cy="676925"/>
          </a:xfrm>
        </p:grpSpPr>
        <p:sp>
          <p:nvSpPr>
            <p:cNvPr id="619" name="Google Shape;619;p9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0" name="Google Shape;620;p9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1" name="Google Shape;621;p9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2" name="Google Shape;622;p9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3" name="Google Shape;623;p9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4" name="Google Shape;624;p9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25" name="Google Shape;625;p91"/>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91"/>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627" name="Shape 627"/>
        <p:cNvGrpSpPr/>
        <p:nvPr/>
      </p:nvGrpSpPr>
      <p:grpSpPr>
        <a:xfrm>
          <a:off x="0" y="0"/>
          <a:ext cx="0" cy="0"/>
          <a:chOff x="0" y="0"/>
          <a:chExt cx="0" cy="0"/>
        </a:xfrm>
      </p:grpSpPr>
      <p:sp>
        <p:nvSpPr>
          <p:cNvPr id="628" name="Google Shape;628;p92"/>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29" name="Google Shape;629;p9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30" name="Google Shape;630;p92"/>
          <p:cNvGrpSpPr/>
          <p:nvPr/>
        </p:nvGrpSpPr>
        <p:grpSpPr>
          <a:xfrm>
            <a:off x="8469122" y="4803781"/>
            <a:ext cx="420491" cy="137010"/>
            <a:chOff x="0" y="0"/>
            <a:chExt cx="2077525" cy="676925"/>
          </a:xfrm>
        </p:grpSpPr>
        <p:sp>
          <p:nvSpPr>
            <p:cNvPr id="631" name="Google Shape;631;p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5" name="Google Shape;635;p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6" name="Google Shape;636;p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37" name="Google Shape;637;p92"/>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92"/>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639" name="Shape 639"/>
        <p:cNvGrpSpPr/>
        <p:nvPr/>
      </p:nvGrpSpPr>
      <p:grpSpPr>
        <a:xfrm>
          <a:off x="0" y="0"/>
          <a:ext cx="0" cy="0"/>
          <a:chOff x="0" y="0"/>
          <a:chExt cx="0" cy="0"/>
        </a:xfrm>
      </p:grpSpPr>
      <p:sp>
        <p:nvSpPr>
          <p:cNvPr id="640" name="Google Shape;640;p93"/>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41" name="Google Shape;641;p9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42" name="Google Shape;642;p93"/>
          <p:cNvGrpSpPr/>
          <p:nvPr/>
        </p:nvGrpSpPr>
        <p:grpSpPr>
          <a:xfrm>
            <a:off x="8469122" y="4803781"/>
            <a:ext cx="420491" cy="137010"/>
            <a:chOff x="0" y="0"/>
            <a:chExt cx="2077525" cy="676925"/>
          </a:xfrm>
        </p:grpSpPr>
        <p:sp>
          <p:nvSpPr>
            <p:cNvPr id="643" name="Google Shape;643;p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5" name="Google Shape;645;p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6" name="Google Shape;646;p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7" name="Google Shape;647;p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8" name="Google Shape;648;p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9" name="Google Shape;649;p93"/>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93"/>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651" name="Shape 651"/>
        <p:cNvGrpSpPr/>
        <p:nvPr/>
      </p:nvGrpSpPr>
      <p:grpSpPr>
        <a:xfrm>
          <a:off x="0" y="0"/>
          <a:ext cx="0" cy="0"/>
          <a:chOff x="0" y="0"/>
          <a:chExt cx="0" cy="0"/>
        </a:xfrm>
      </p:grpSpPr>
      <p:sp>
        <p:nvSpPr>
          <p:cNvPr id="652" name="Google Shape;652;p94"/>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53" name="Google Shape;653;p9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54" name="Google Shape;654;p94"/>
          <p:cNvGrpSpPr/>
          <p:nvPr/>
        </p:nvGrpSpPr>
        <p:grpSpPr>
          <a:xfrm>
            <a:off x="8469122" y="4803781"/>
            <a:ext cx="420491" cy="137010"/>
            <a:chOff x="0" y="0"/>
            <a:chExt cx="2077525" cy="676925"/>
          </a:xfrm>
        </p:grpSpPr>
        <p:sp>
          <p:nvSpPr>
            <p:cNvPr id="655" name="Google Shape;655;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6" name="Google Shape;656;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7" name="Google Shape;657;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8" name="Google Shape;658;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9" name="Google Shape;659;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0" name="Google Shape;660;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1" name="Google Shape;661;p94"/>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94"/>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663" name="Shape 663"/>
        <p:cNvGrpSpPr/>
        <p:nvPr/>
      </p:nvGrpSpPr>
      <p:grpSpPr>
        <a:xfrm>
          <a:off x="0" y="0"/>
          <a:ext cx="0" cy="0"/>
          <a:chOff x="0" y="0"/>
          <a:chExt cx="0" cy="0"/>
        </a:xfrm>
      </p:grpSpPr>
      <p:sp>
        <p:nvSpPr>
          <p:cNvPr id="664" name="Google Shape;664;p95"/>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65" name="Google Shape;665;p9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66" name="Google Shape;666;p95"/>
          <p:cNvGrpSpPr/>
          <p:nvPr/>
        </p:nvGrpSpPr>
        <p:grpSpPr>
          <a:xfrm>
            <a:off x="8469122" y="4803781"/>
            <a:ext cx="420491" cy="137010"/>
            <a:chOff x="0" y="0"/>
            <a:chExt cx="2077525" cy="676925"/>
          </a:xfrm>
        </p:grpSpPr>
        <p:sp>
          <p:nvSpPr>
            <p:cNvPr id="667" name="Google Shape;667;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8" name="Google Shape;668;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9" name="Google Shape;669;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0" name="Google Shape;670;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1" name="Google Shape;671;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2" name="Google Shape;672;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73" name="Google Shape;673;p95"/>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95"/>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675" name="Shape 675"/>
        <p:cNvGrpSpPr/>
        <p:nvPr/>
      </p:nvGrpSpPr>
      <p:grpSpPr>
        <a:xfrm>
          <a:off x="0" y="0"/>
          <a:ext cx="0" cy="0"/>
          <a:chOff x="0" y="0"/>
          <a:chExt cx="0" cy="0"/>
        </a:xfrm>
      </p:grpSpPr>
      <p:sp>
        <p:nvSpPr>
          <p:cNvPr id="676" name="Google Shape;676;p96"/>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77" name="Google Shape;677;p9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78" name="Google Shape;678;p96"/>
          <p:cNvGrpSpPr/>
          <p:nvPr/>
        </p:nvGrpSpPr>
        <p:grpSpPr>
          <a:xfrm>
            <a:off x="8469122" y="4803781"/>
            <a:ext cx="420491" cy="137010"/>
            <a:chOff x="0" y="0"/>
            <a:chExt cx="2077525" cy="676925"/>
          </a:xfrm>
        </p:grpSpPr>
        <p:sp>
          <p:nvSpPr>
            <p:cNvPr id="679" name="Google Shape;679;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0" name="Google Shape;680;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1" name="Google Shape;681;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2" name="Google Shape;682;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3" name="Google Shape;683;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4" name="Google Shape;684;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5" name="Google Shape;685;p96"/>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96"/>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687" name="Shape 687"/>
        <p:cNvGrpSpPr/>
        <p:nvPr/>
      </p:nvGrpSpPr>
      <p:grpSpPr>
        <a:xfrm>
          <a:off x="0" y="0"/>
          <a:ext cx="0" cy="0"/>
          <a:chOff x="0" y="0"/>
          <a:chExt cx="0" cy="0"/>
        </a:xfrm>
      </p:grpSpPr>
      <p:sp>
        <p:nvSpPr>
          <p:cNvPr id="688" name="Google Shape;688;p97"/>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89" name="Google Shape;689;p9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90" name="Google Shape;690;p97"/>
          <p:cNvGrpSpPr/>
          <p:nvPr/>
        </p:nvGrpSpPr>
        <p:grpSpPr>
          <a:xfrm>
            <a:off x="8469122" y="4803781"/>
            <a:ext cx="420491" cy="137010"/>
            <a:chOff x="0" y="0"/>
            <a:chExt cx="2077525" cy="676925"/>
          </a:xfrm>
        </p:grpSpPr>
        <p:sp>
          <p:nvSpPr>
            <p:cNvPr id="691" name="Google Shape;691;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3" name="Google Shape;693;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4" name="Google Shape;694;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5" name="Google Shape;695;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6" name="Google Shape;696;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97" name="Google Shape;697;p97"/>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97"/>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699" name="Shape 699"/>
        <p:cNvGrpSpPr/>
        <p:nvPr/>
      </p:nvGrpSpPr>
      <p:grpSpPr>
        <a:xfrm>
          <a:off x="0" y="0"/>
          <a:ext cx="0" cy="0"/>
          <a:chOff x="0" y="0"/>
          <a:chExt cx="0" cy="0"/>
        </a:xfrm>
      </p:grpSpPr>
      <p:sp>
        <p:nvSpPr>
          <p:cNvPr id="700" name="Google Shape;700;p98"/>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701" name="Google Shape;701;p9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702" name="Google Shape;702;p98"/>
          <p:cNvGrpSpPr/>
          <p:nvPr/>
        </p:nvGrpSpPr>
        <p:grpSpPr>
          <a:xfrm>
            <a:off x="8469122" y="4803781"/>
            <a:ext cx="420491" cy="137010"/>
            <a:chOff x="0" y="0"/>
            <a:chExt cx="2077525" cy="676925"/>
          </a:xfrm>
        </p:grpSpPr>
        <p:sp>
          <p:nvSpPr>
            <p:cNvPr id="703" name="Google Shape;703;p9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9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9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9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9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9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09" name="Google Shape;709;p98"/>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8"/>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711" name="Shape 711"/>
        <p:cNvGrpSpPr/>
        <p:nvPr/>
      </p:nvGrpSpPr>
      <p:grpSpPr>
        <a:xfrm>
          <a:off x="0" y="0"/>
          <a:ext cx="0" cy="0"/>
          <a:chOff x="0" y="0"/>
          <a:chExt cx="0" cy="0"/>
        </a:xfrm>
      </p:grpSpPr>
      <p:sp>
        <p:nvSpPr>
          <p:cNvPr id="712" name="Google Shape;712;p99"/>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713" name="Google Shape;713;p9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714" name="Google Shape;714;p99"/>
          <p:cNvGrpSpPr/>
          <p:nvPr/>
        </p:nvGrpSpPr>
        <p:grpSpPr>
          <a:xfrm>
            <a:off x="8469122" y="4803781"/>
            <a:ext cx="420491" cy="137010"/>
            <a:chOff x="0" y="0"/>
            <a:chExt cx="2077525" cy="676925"/>
          </a:xfrm>
        </p:grpSpPr>
        <p:sp>
          <p:nvSpPr>
            <p:cNvPr id="715" name="Google Shape;715;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21" name="Google Shape;721;p99"/>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9"/>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723" name="Shape 723"/>
        <p:cNvGrpSpPr/>
        <p:nvPr/>
      </p:nvGrpSpPr>
      <p:grpSpPr>
        <a:xfrm>
          <a:off x="0" y="0"/>
          <a:ext cx="0" cy="0"/>
          <a:chOff x="0" y="0"/>
          <a:chExt cx="0" cy="0"/>
        </a:xfrm>
      </p:grpSpPr>
      <p:sp>
        <p:nvSpPr>
          <p:cNvPr id="724" name="Google Shape;724;p100"/>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00"/>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26" name="Google Shape;726;p100"/>
          <p:cNvGrpSpPr/>
          <p:nvPr/>
        </p:nvGrpSpPr>
        <p:grpSpPr>
          <a:xfrm>
            <a:off x="8469122" y="4803781"/>
            <a:ext cx="420491" cy="137010"/>
            <a:chOff x="0" y="0"/>
            <a:chExt cx="2077525" cy="676925"/>
          </a:xfrm>
        </p:grpSpPr>
        <p:sp>
          <p:nvSpPr>
            <p:cNvPr id="727" name="Google Shape;727;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3" name="Google Shape;733;p10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34" name="Google Shape;734;p10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35" name="Google Shape;735;p10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36" name="Google Shape;736;p100"/>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37" name="Google Shape;737;p100"/>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738" name="Shape 738"/>
        <p:cNvGrpSpPr/>
        <p:nvPr/>
      </p:nvGrpSpPr>
      <p:grpSpPr>
        <a:xfrm>
          <a:off x="0" y="0"/>
          <a:ext cx="0" cy="0"/>
          <a:chOff x="0" y="0"/>
          <a:chExt cx="0" cy="0"/>
        </a:xfrm>
      </p:grpSpPr>
      <p:sp>
        <p:nvSpPr>
          <p:cNvPr id="739" name="Google Shape;739;p101"/>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01"/>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41" name="Google Shape;741;p101"/>
          <p:cNvGrpSpPr/>
          <p:nvPr/>
        </p:nvGrpSpPr>
        <p:grpSpPr>
          <a:xfrm>
            <a:off x="8469122" y="4803781"/>
            <a:ext cx="420491" cy="137010"/>
            <a:chOff x="0" y="0"/>
            <a:chExt cx="2077525" cy="676925"/>
          </a:xfrm>
        </p:grpSpPr>
        <p:sp>
          <p:nvSpPr>
            <p:cNvPr id="742" name="Google Shape;742;p1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1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1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8" name="Google Shape;748;p10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49" name="Google Shape;749;p101"/>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50" name="Google Shape;750;p10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51" name="Google Shape;751;p101"/>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52" name="Google Shape;752;p101"/>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753" name="Shape 753"/>
        <p:cNvGrpSpPr/>
        <p:nvPr/>
      </p:nvGrpSpPr>
      <p:grpSpPr>
        <a:xfrm>
          <a:off x="0" y="0"/>
          <a:ext cx="0" cy="0"/>
          <a:chOff x="0" y="0"/>
          <a:chExt cx="0" cy="0"/>
        </a:xfrm>
      </p:grpSpPr>
      <p:sp>
        <p:nvSpPr>
          <p:cNvPr id="754" name="Google Shape;754;p102"/>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02"/>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56" name="Google Shape;756;p102"/>
          <p:cNvGrpSpPr/>
          <p:nvPr/>
        </p:nvGrpSpPr>
        <p:grpSpPr>
          <a:xfrm>
            <a:off x="8469122" y="4803781"/>
            <a:ext cx="420491" cy="137010"/>
            <a:chOff x="0" y="0"/>
            <a:chExt cx="2077525" cy="676925"/>
          </a:xfrm>
        </p:grpSpPr>
        <p:sp>
          <p:nvSpPr>
            <p:cNvPr id="757" name="Google Shape;757;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2" name="Google Shape;762;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63" name="Google Shape;763;p10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64" name="Google Shape;764;p102"/>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65" name="Google Shape;765;p10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66" name="Google Shape;766;p102"/>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67" name="Google Shape;767;p102"/>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768" name="Shape 768"/>
        <p:cNvGrpSpPr/>
        <p:nvPr/>
      </p:nvGrpSpPr>
      <p:grpSpPr>
        <a:xfrm>
          <a:off x="0" y="0"/>
          <a:ext cx="0" cy="0"/>
          <a:chOff x="0" y="0"/>
          <a:chExt cx="0" cy="0"/>
        </a:xfrm>
      </p:grpSpPr>
      <p:sp>
        <p:nvSpPr>
          <p:cNvPr id="769" name="Google Shape;769;p103"/>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03"/>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71" name="Google Shape;771;p103"/>
          <p:cNvGrpSpPr/>
          <p:nvPr/>
        </p:nvGrpSpPr>
        <p:grpSpPr>
          <a:xfrm>
            <a:off x="8469122" y="4803781"/>
            <a:ext cx="420491" cy="137010"/>
            <a:chOff x="0" y="0"/>
            <a:chExt cx="2077525" cy="676925"/>
          </a:xfrm>
        </p:grpSpPr>
        <p:sp>
          <p:nvSpPr>
            <p:cNvPr id="772" name="Google Shape;772;p1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1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1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5" name="Google Shape;775;p1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6" name="Google Shape;776;p1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7" name="Google Shape;777;p1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8" name="Google Shape;778;p10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79" name="Google Shape;779;p10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80" name="Google Shape;780;p10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81" name="Google Shape;781;p103"/>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82" name="Google Shape;782;p103"/>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20" Type="http://schemas.openxmlformats.org/officeDocument/2006/relationships/slideLayout" Target="../slideLayouts/slideLayout79.xml"/><Relationship Id="rId22" Type="http://schemas.openxmlformats.org/officeDocument/2006/relationships/theme" Target="../theme/theme1.xml"/><Relationship Id="rId21" Type="http://schemas.openxmlformats.org/officeDocument/2006/relationships/slideLayout" Target="../slideLayouts/slideLayout80.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0.xml"/><Relationship Id="rId84" Type="http://schemas.openxmlformats.org/officeDocument/2006/relationships/slideLayout" Target="../slideLayouts/slideLayout164.xml"/><Relationship Id="rId83" Type="http://schemas.openxmlformats.org/officeDocument/2006/relationships/slideLayout" Target="../slideLayouts/slideLayout163.xml"/><Relationship Id="rId42" Type="http://schemas.openxmlformats.org/officeDocument/2006/relationships/slideLayout" Target="../slideLayouts/slideLayout122.xml"/><Relationship Id="rId86" Type="http://schemas.openxmlformats.org/officeDocument/2006/relationships/slideLayout" Target="../slideLayouts/slideLayout166.xml"/><Relationship Id="rId41" Type="http://schemas.openxmlformats.org/officeDocument/2006/relationships/slideLayout" Target="../slideLayouts/slideLayout121.xml"/><Relationship Id="rId85" Type="http://schemas.openxmlformats.org/officeDocument/2006/relationships/slideLayout" Target="../slideLayouts/slideLayout165.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87" Type="http://schemas.openxmlformats.org/officeDocument/2006/relationships/theme" Target="../theme/theme5.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80" Type="http://schemas.openxmlformats.org/officeDocument/2006/relationships/slideLayout" Target="../slideLayouts/slideLayout160.xml"/><Relationship Id="rId82" Type="http://schemas.openxmlformats.org/officeDocument/2006/relationships/slideLayout" Target="../slideLayouts/slideLayout162.xml"/><Relationship Id="rId81" Type="http://schemas.openxmlformats.org/officeDocument/2006/relationships/slideLayout" Target="../slideLayouts/slideLayout161.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slideLayout" Target="../slideLayouts/slideLayout12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73" Type="http://schemas.openxmlformats.org/officeDocument/2006/relationships/slideLayout" Target="../slideLayouts/slideLayout153.xml"/><Relationship Id="rId72" Type="http://schemas.openxmlformats.org/officeDocument/2006/relationships/slideLayout" Target="../slideLayouts/slideLayout152.xml"/><Relationship Id="rId31" Type="http://schemas.openxmlformats.org/officeDocument/2006/relationships/slideLayout" Target="../slideLayouts/slideLayout111.xml"/><Relationship Id="rId75" Type="http://schemas.openxmlformats.org/officeDocument/2006/relationships/slideLayout" Target="../slideLayouts/slideLayout155.xml"/><Relationship Id="rId30" Type="http://schemas.openxmlformats.org/officeDocument/2006/relationships/slideLayout" Target="../slideLayouts/slideLayout110.xml"/><Relationship Id="rId74" Type="http://schemas.openxmlformats.org/officeDocument/2006/relationships/slideLayout" Target="../slideLayouts/slideLayout154.xml"/><Relationship Id="rId33" Type="http://schemas.openxmlformats.org/officeDocument/2006/relationships/slideLayout" Target="../slideLayouts/slideLayout113.xml"/><Relationship Id="rId77" Type="http://schemas.openxmlformats.org/officeDocument/2006/relationships/slideLayout" Target="../slideLayouts/slideLayout157.xml"/><Relationship Id="rId32" Type="http://schemas.openxmlformats.org/officeDocument/2006/relationships/slideLayout" Target="../slideLayouts/slideLayout112.xml"/><Relationship Id="rId76" Type="http://schemas.openxmlformats.org/officeDocument/2006/relationships/slideLayout" Target="../slideLayouts/slideLayout156.xml"/><Relationship Id="rId35" Type="http://schemas.openxmlformats.org/officeDocument/2006/relationships/slideLayout" Target="../slideLayouts/slideLayout115.xml"/><Relationship Id="rId79" Type="http://schemas.openxmlformats.org/officeDocument/2006/relationships/slideLayout" Target="../slideLayouts/slideLayout159.xml"/><Relationship Id="rId34" Type="http://schemas.openxmlformats.org/officeDocument/2006/relationships/slideLayout" Target="../slideLayouts/slideLayout114.xml"/><Relationship Id="rId78" Type="http://schemas.openxmlformats.org/officeDocument/2006/relationships/slideLayout" Target="../slideLayouts/slideLayout158.xml"/><Relationship Id="rId71" Type="http://schemas.openxmlformats.org/officeDocument/2006/relationships/slideLayout" Target="../slideLayouts/slideLayout151.xml"/><Relationship Id="rId70" Type="http://schemas.openxmlformats.org/officeDocument/2006/relationships/slideLayout" Target="../slideLayouts/slideLayout150.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62" Type="http://schemas.openxmlformats.org/officeDocument/2006/relationships/slideLayout" Target="../slideLayouts/slideLayout142.xml"/><Relationship Id="rId61" Type="http://schemas.openxmlformats.org/officeDocument/2006/relationships/slideLayout" Target="../slideLayouts/slideLayout141.xml"/><Relationship Id="rId20" Type="http://schemas.openxmlformats.org/officeDocument/2006/relationships/slideLayout" Target="../slideLayouts/slideLayout100.xml"/><Relationship Id="rId64" Type="http://schemas.openxmlformats.org/officeDocument/2006/relationships/slideLayout" Target="../slideLayouts/slideLayout144.xml"/><Relationship Id="rId63" Type="http://schemas.openxmlformats.org/officeDocument/2006/relationships/slideLayout" Target="../slideLayouts/slideLayout143.xml"/><Relationship Id="rId22" Type="http://schemas.openxmlformats.org/officeDocument/2006/relationships/slideLayout" Target="../slideLayouts/slideLayout102.xml"/><Relationship Id="rId66" Type="http://schemas.openxmlformats.org/officeDocument/2006/relationships/slideLayout" Target="../slideLayouts/slideLayout146.xml"/><Relationship Id="rId21" Type="http://schemas.openxmlformats.org/officeDocument/2006/relationships/slideLayout" Target="../slideLayouts/slideLayout101.xml"/><Relationship Id="rId65" Type="http://schemas.openxmlformats.org/officeDocument/2006/relationships/slideLayout" Target="../slideLayouts/slideLayout145.xml"/><Relationship Id="rId24" Type="http://schemas.openxmlformats.org/officeDocument/2006/relationships/slideLayout" Target="../slideLayouts/slideLayout104.xml"/><Relationship Id="rId68" Type="http://schemas.openxmlformats.org/officeDocument/2006/relationships/slideLayout" Target="../slideLayouts/slideLayout148.xml"/><Relationship Id="rId23" Type="http://schemas.openxmlformats.org/officeDocument/2006/relationships/slideLayout" Target="../slideLayouts/slideLayout103.xml"/><Relationship Id="rId67" Type="http://schemas.openxmlformats.org/officeDocument/2006/relationships/slideLayout" Target="../slideLayouts/slideLayout147.xml"/><Relationship Id="rId60" Type="http://schemas.openxmlformats.org/officeDocument/2006/relationships/slideLayout" Target="../slideLayouts/slideLayout140.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69" Type="http://schemas.openxmlformats.org/officeDocument/2006/relationships/slideLayout" Target="../slideLayouts/slideLayout149.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51" Type="http://schemas.openxmlformats.org/officeDocument/2006/relationships/slideLayout" Target="../slideLayouts/slideLayout131.xml"/><Relationship Id="rId50" Type="http://schemas.openxmlformats.org/officeDocument/2006/relationships/slideLayout" Target="../slideLayouts/slideLayout130.xml"/><Relationship Id="rId53" Type="http://schemas.openxmlformats.org/officeDocument/2006/relationships/slideLayout" Target="../slideLayouts/slideLayout133.xml"/><Relationship Id="rId52" Type="http://schemas.openxmlformats.org/officeDocument/2006/relationships/slideLayout" Target="../slideLayouts/slideLayout132.xml"/><Relationship Id="rId11" Type="http://schemas.openxmlformats.org/officeDocument/2006/relationships/slideLayout" Target="../slideLayouts/slideLayout91.xml"/><Relationship Id="rId55" Type="http://schemas.openxmlformats.org/officeDocument/2006/relationships/slideLayout" Target="../slideLayouts/slideLayout135.xml"/><Relationship Id="rId10" Type="http://schemas.openxmlformats.org/officeDocument/2006/relationships/slideLayout" Target="../slideLayouts/slideLayout90.xml"/><Relationship Id="rId54" Type="http://schemas.openxmlformats.org/officeDocument/2006/relationships/slideLayout" Target="../slideLayouts/slideLayout134.xml"/><Relationship Id="rId13" Type="http://schemas.openxmlformats.org/officeDocument/2006/relationships/slideLayout" Target="../slideLayouts/slideLayout93.xml"/><Relationship Id="rId57" Type="http://schemas.openxmlformats.org/officeDocument/2006/relationships/slideLayout" Target="../slideLayouts/slideLayout137.xml"/><Relationship Id="rId12" Type="http://schemas.openxmlformats.org/officeDocument/2006/relationships/slideLayout" Target="../slideLayouts/slideLayout92.xml"/><Relationship Id="rId56" Type="http://schemas.openxmlformats.org/officeDocument/2006/relationships/slideLayout" Target="../slideLayouts/slideLayout136.xml"/><Relationship Id="rId15" Type="http://schemas.openxmlformats.org/officeDocument/2006/relationships/slideLayout" Target="../slideLayouts/slideLayout95.xml"/><Relationship Id="rId59" Type="http://schemas.openxmlformats.org/officeDocument/2006/relationships/slideLayout" Target="../slideLayouts/slideLayout139.xml"/><Relationship Id="rId14" Type="http://schemas.openxmlformats.org/officeDocument/2006/relationships/slideLayout" Target="../slideLayouts/slideLayout94.xml"/><Relationship Id="rId58" Type="http://schemas.openxmlformats.org/officeDocument/2006/relationships/slideLayout" Target="../slideLayouts/slideLayout138.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20" Type="http://schemas.openxmlformats.org/officeDocument/2006/relationships/slideLayout" Target="../slideLayouts/slideLayout186.xml"/><Relationship Id="rId22" Type="http://schemas.openxmlformats.org/officeDocument/2006/relationships/slideLayout" Target="../slideLayouts/slideLayout188.xml"/><Relationship Id="rId21" Type="http://schemas.openxmlformats.org/officeDocument/2006/relationships/slideLayout" Target="../slideLayouts/slideLayout187.xml"/><Relationship Id="rId24" Type="http://schemas.openxmlformats.org/officeDocument/2006/relationships/slideLayout" Target="../slideLayouts/slideLayout190.xml"/><Relationship Id="rId23" Type="http://schemas.openxmlformats.org/officeDocument/2006/relationships/slideLayout" Target="../slideLayouts/slideLayout189.xml"/><Relationship Id="rId26" Type="http://schemas.openxmlformats.org/officeDocument/2006/relationships/slideLayout" Target="../slideLayouts/slideLayout192.xml"/><Relationship Id="rId25" Type="http://schemas.openxmlformats.org/officeDocument/2006/relationships/slideLayout" Target="../slideLayouts/slideLayout191.xml"/><Relationship Id="rId28" Type="http://schemas.openxmlformats.org/officeDocument/2006/relationships/theme" Target="../theme/theme6.xml"/><Relationship Id="rId27" Type="http://schemas.openxmlformats.org/officeDocument/2006/relationships/slideLayout" Target="../slideLayouts/slideLayout193.xml"/><Relationship Id="rId11" Type="http://schemas.openxmlformats.org/officeDocument/2006/relationships/slideLayout" Target="../slideLayouts/slideLayout177.xml"/><Relationship Id="rId10" Type="http://schemas.openxmlformats.org/officeDocument/2006/relationships/slideLayout" Target="../slideLayouts/slideLayout176.xml"/><Relationship Id="rId13" Type="http://schemas.openxmlformats.org/officeDocument/2006/relationships/slideLayout" Target="../slideLayouts/slideLayout179.xml"/><Relationship Id="rId12" Type="http://schemas.openxmlformats.org/officeDocument/2006/relationships/slideLayout" Target="../slideLayouts/slideLayout178.xml"/><Relationship Id="rId15" Type="http://schemas.openxmlformats.org/officeDocument/2006/relationships/slideLayout" Target="../slideLayouts/slideLayout181.xml"/><Relationship Id="rId14" Type="http://schemas.openxmlformats.org/officeDocument/2006/relationships/slideLayout" Target="../slideLayouts/slideLayout180.xml"/><Relationship Id="rId17" Type="http://schemas.openxmlformats.org/officeDocument/2006/relationships/slideLayout" Target="../slideLayouts/slideLayout183.xml"/><Relationship Id="rId16" Type="http://schemas.openxmlformats.org/officeDocument/2006/relationships/slideLayout" Target="../slideLayouts/slideLayout182.xml"/><Relationship Id="rId19" Type="http://schemas.openxmlformats.org/officeDocument/2006/relationships/slideLayout" Target="../slideLayouts/slideLayout185.xml"/><Relationship Id="rId18"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52" name="Google Shape;52;p13"/>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1" name="Shape 421"/>
        <p:cNvGrpSpPr/>
        <p:nvPr/>
      </p:nvGrpSpPr>
      <p:grpSpPr>
        <a:xfrm>
          <a:off x="0" y="0"/>
          <a:ext cx="0" cy="0"/>
          <a:chOff x="0" y="0"/>
          <a:chExt cx="0" cy="0"/>
        </a:xfrm>
      </p:grpSpPr>
      <p:sp>
        <p:nvSpPr>
          <p:cNvPr id="422" name="Google Shape;422;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3" name="Google Shape;423;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24" name="Google Shape;42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3" name="Shape 543"/>
        <p:cNvGrpSpPr/>
        <p:nvPr/>
      </p:nvGrpSpPr>
      <p:grpSpPr>
        <a:xfrm>
          <a:off x="0" y="0"/>
          <a:ext cx="0" cy="0"/>
          <a:chOff x="0" y="0"/>
          <a:chExt cx="0" cy="0"/>
        </a:xfrm>
      </p:grpSpPr>
      <p:sp>
        <p:nvSpPr>
          <p:cNvPr id="544" name="Google Shape;544;p84"/>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545" name="Google Shape;545;p84"/>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1pPr>
            <a:lvl2pPr indent="-292100" lvl="1" marL="914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2pPr>
            <a:lvl3pPr indent="-292100" lvl="2" marL="1371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3pPr>
            <a:lvl4pPr indent="-292100" lvl="3" marL="1828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4pPr>
            <a:lvl5pPr indent="-292100" lvl="4" marL="22860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5pPr>
            <a:lvl6pPr indent="-292100" lvl="5" marL="2743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6pPr>
            <a:lvl7pPr indent="-292100" lvl="6" marL="3200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7pPr>
            <a:lvl8pPr indent="-292100" lvl="7" marL="3657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8pPr>
            <a:lvl9pPr indent="-292100" lvl="8" marL="4114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 id="2147483781" r:id="rId54"/>
    <p:sldLayoutId id="2147483782" r:id="rId55"/>
    <p:sldLayoutId id="2147483783" r:id="rId56"/>
    <p:sldLayoutId id="2147483784" r:id="rId57"/>
    <p:sldLayoutId id="2147483785" r:id="rId58"/>
    <p:sldLayoutId id="2147483786" r:id="rId59"/>
    <p:sldLayoutId id="2147483787" r:id="rId60"/>
    <p:sldLayoutId id="2147483788" r:id="rId61"/>
    <p:sldLayoutId id="2147483789" r:id="rId62"/>
    <p:sldLayoutId id="2147483790" r:id="rId63"/>
    <p:sldLayoutId id="2147483791" r:id="rId64"/>
    <p:sldLayoutId id="2147483792" r:id="rId65"/>
    <p:sldLayoutId id="2147483793" r:id="rId66"/>
    <p:sldLayoutId id="2147483794" r:id="rId67"/>
    <p:sldLayoutId id="2147483795" r:id="rId68"/>
    <p:sldLayoutId id="2147483796" r:id="rId69"/>
    <p:sldLayoutId id="2147483797" r:id="rId70"/>
    <p:sldLayoutId id="2147483798" r:id="rId71"/>
    <p:sldLayoutId id="2147483799" r:id="rId72"/>
    <p:sldLayoutId id="2147483800" r:id="rId73"/>
    <p:sldLayoutId id="2147483801" r:id="rId74"/>
    <p:sldLayoutId id="2147483802" r:id="rId75"/>
    <p:sldLayoutId id="2147483803" r:id="rId76"/>
    <p:sldLayoutId id="2147483804" r:id="rId77"/>
    <p:sldLayoutId id="2147483805" r:id="rId78"/>
    <p:sldLayoutId id="2147483806" r:id="rId79"/>
    <p:sldLayoutId id="2147483807" r:id="rId80"/>
    <p:sldLayoutId id="2147483808" r:id="rId81"/>
    <p:sldLayoutId id="2147483809" r:id="rId82"/>
    <p:sldLayoutId id="2147483810" r:id="rId83"/>
    <p:sldLayoutId id="2147483811" r:id="rId84"/>
    <p:sldLayoutId id="2147483812" r:id="rId85"/>
    <p:sldLayoutId id="2147483813"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0" name="Shape 1440"/>
        <p:cNvGrpSpPr/>
        <p:nvPr/>
      </p:nvGrpSpPr>
      <p:grpSpPr>
        <a:xfrm>
          <a:off x="0" y="0"/>
          <a:ext cx="0" cy="0"/>
          <a:chOff x="0" y="0"/>
          <a:chExt cx="0" cy="0"/>
        </a:xfrm>
      </p:grpSpPr>
      <p:sp>
        <p:nvSpPr>
          <p:cNvPr id="1441" name="Google Shape;1441;p171"/>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1442" name="Google Shape;1442;p171"/>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9.xml"/><Relationship Id="rId3" Type="http://schemas.openxmlformats.org/officeDocument/2006/relationships/slide" Target="/ppt/slides/slide40.xml"/><Relationship Id="rId4" Type="http://schemas.openxmlformats.org/officeDocument/2006/relationships/slide" Target="/ppt/slides/slide40.xml"/><Relationship Id="rId5" Type="http://schemas.openxmlformats.org/officeDocument/2006/relationships/slide" Target="/ppt/slides/slide42.xml"/><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1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1.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2.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hyperlink" Target="http://go/sunrise-dash"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11" Type="http://schemas.openxmlformats.org/officeDocument/2006/relationships/hyperlink" Target="https://docs.google.com/document/d/1rUmTiwqaIElyvAkSquH42rrIiWr8s2PczrX4y2jXkzg/edit?tab=t.0" TargetMode="External"/><Relationship Id="rId10" Type="http://schemas.openxmlformats.org/officeDocument/2006/relationships/hyperlink" Target="https://docs.google.com/document/d/1Ng6Tx5Xa5OCP83ObSpwIJZFDwnHC1Tw3jKdup5mcZm8/edit?tab=t.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5.xml"/><Relationship Id="rId3" Type="http://schemas.openxmlformats.org/officeDocument/2006/relationships/slide" Target="/ppt/slides/slide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9.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xml"/><Relationship Id="rId3" Type="http://schemas.openxmlformats.org/officeDocument/2006/relationships/slide" Target="/ppt/slides/slide14.xml"/><Relationship Id="rId4" Type="http://schemas.openxmlformats.org/officeDocument/2006/relationships/slide" Target="/ppt/slides/slide18.xml"/><Relationship Id="rId9" Type="http://schemas.openxmlformats.org/officeDocument/2006/relationships/slide" Target="/ppt/slides/slide6.xml"/><Relationship Id="rId5" Type="http://schemas.openxmlformats.org/officeDocument/2006/relationships/slide" Target="/ppt/slides/slide12.xml"/><Relationship Id="rId6" Type="http://schemas.openxmlformats.org/officeDocument/2006/relationships/slide" Target="/ppt/slides/slide6.xml"/><Relationship Id="rId7" Type="http://schemas.openxmlformats.org/officeDocument/2006/relationships/slide" Target="/ppt/slides/slide6.xml"/><Relationship Id="rId8" Type="http://schemas.openxmlformats.org/officeDocument/2006/relationships/slide" Target="/ppt/slides/slide6.xml"/><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9.xml"/><Relationship Id="rId12" Type="http://schemas.openxmlformats.org/officeDocument/2006/relationships/slide" Target="/ppt/slides/slide9.xml"/><Relationship Id="rId15" Type="http://schemas.openxmlformats.org/officeDocument/2006/relationships/slide" Target="/ppt/slides/slide10.xml"/><Relationship Id="rId14" Type="http://schemas.openxmlformats.org/officeDocument/2006/relationships/slide" Target="/ppt/slides/slide23.xml"/><Relationship Id="rId17" Type="http://schemas.openxmlformats.org/officeDocument/2006/relationships/slide" Target="/ppt/slides/slide19.xml"/><Relationship Id="rId16" Type="http://schemas.openxmlformats.org/officeDocument/2006/relationships/slide" Target="/ppt/slides/slide20.xml"/><Relationship Id="rId1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99"/>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April 17</a:t>
            </a:r>
            <a:endParaRPr b="0" i="1" sz="1400" u="none" cap="none" strike="noStrike">
              <a:solidFill>
                <a:srgbClr val="4285F4"/>
              </a:solidFill>
              <a:latin typeface="Arial"/>
              <a:ea typeface="Arial"/>
              <a:cs typeface="Arial"/>
              <a:sym typeface="Arial"/>
            </a:endParaRPr>
          </a:p>
        </p:txBody>
      </p:sp>
      <p:sp>
        <p:nvSpPr>
          <p:cNvPr id="1606" name="Google Shape;1606;p199"/>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
        <p:nvSpPr>
          <p:cNvPr id="1607" name="Google Shape;1607;p199"/>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02124"/>
                </a:solidFill>
                <a:latin typeface="Arial"/>
                <a:ea typeface="Arial"/>
                <a:cs typeface="Arial"/>
                <a:sym typeface="Arial"/>
              </a:rPr>
              <a:t>PROJECT LEMUR NOTE: SLIDES 4-23 is final format for MMR, previous session deck is beyond slide 22</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0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763" name="Google Shape;1763;p20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4" name="Google Shape;1764;p20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1765" name="Google Shape;1765;p20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6" name="Google Shape;1766;p20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67" name="Google Shape;1767;p208"/>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1768" name="Google Shape;1768;p208"/>
          <p:cNvGraphicFramePr/>
          <p:nvPr/>
        </p:nvGraphicFramePr>
        <p:xfrm>
          <a:off x="457175" y="1319225"/>
          <a:ext cx="3000000" cy="3000000"/>
        </p:xfrm>
        <a:graphic>
          <a:graphicData uri="http://schemas.openxmlformats.org/drawingml/2006/table">
            <a:tbl>
              <a:tblPr>
                <a:noFill/>
                <a:tableStyleId>{CB0696CB-75CE-4C8B-866E-19CD210A34E1}</a:tableStyleId>
              </a:tblPr>
              <a:tblGrid>
                <a:gridCol w="791400"/>
                <a:gridCol w="7672125"/>
              </a:tblGrid>
              <a:tr h="3889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All Regions</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sng" cap="none" strike="noStrike">
                          <a:solidFill>
                            <a:schemeClr val="hlink"/>
                          </a:solidFill>
                          <a:latin typeface="Arial"/>
                          <a:ea typeface="Arial"/>
                          <a:cs typeface="Arial"/>
                          <a:sym typeface="Arial"/>
                          <a:hlinkClick r:id="rId3"/>
                        </a:rPr>
                        <a:t>P1A Market (Startup) Challenges</a:t>
                      </a:r>
                      <a:r>
                        <a:rPr lang="en" sz="900" u="none" cap="none" strike="noStrike">
                          <a:latin typeface="Arial"/>
                          <a:ea typeface="Arial"/>
                          <a:cs typeface="Arial"/>
                          <a:sym typeface="Arial"/>
                        </a:rPr>
                        <a:t> across measurement, routing, tagging and approvals (Challenges shared by all regions): </a:t>
                      </a:r>
                      <a:endParaRPr sz="900" u="none" cap="none" strike="noStrike">
                        <a:latin typeface="Arial"/>
                        <a:ea typeface="Arial"/>
                        <a:cs typeface="Arial"/>
                        <a:sym typeface="Arial"/>
                      </a:endParaRPr>
                    </a:p>
                    <a:p>
                      <a:pPr indent="-273050" lvl="1" marL="914400" marR="0" rtl="0" algn="l">
                        <a:lnSpc>
                          <a:spcPct val="100000"/>
                        </a:lnSpc>
                        <a:spcBef>
                          <a:spcPts val="0"/>
                        </a:spcBef>
                        <a:spcAft>
                          <a:spcPts val="0"/>
                        </a:spcAft>
                        <a:buClr>
                          <a:srgbClr val="000000"/>
                        </a:buClr>
                        <a:buSzPts val="700"/>
                        <a:buFont typeface="Arial"/>
                        <a:buChar char="○"/>
                      </a:pPr>
                      <a:r>
                        <a:rPr i="1" lang="en" sz="900" u="none" cap="none" strike="noStrike">
                          <a:highlight>
                            <a:srgbClr val="FFFFFF"/>
                          </a:highlight>
                          <a:latin typeface="Arial"/>
                          <a:ea typeface="Arial"/>
                          <a:cs typeface="Arial"/>
                          <a:sym typeface="Arial"/>
                        </a:rPr>
                        <a:t>Q1 Workshop(s) completed with S&amp;O, DOME &amp; NorthAm Region to identify above ( Reem has plans to speak to these in QMR)</a:t>
                      </a:r>
                      <a:endParaRPr i="1"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highlight>
                            <a:srgbClr val="FFFFFF"/>
                          </a:highlight>
                          <a:latin typeface="Arial"/>
                          <a:ea typeface="Arial"/>
                          <a:cs typeface="Arial"/>
                          <a:sym typeface="Arial"/>
                        </a:rPr>
                        <a:t>Lack of clarity on CGE R+R </a:t>
                      </a:r>
                      <a:r>
                        <a:rPr lang="en" sz="900" u="none" cap="none" strike="noStrike">
                          <a:highlight>
                            <a:srgbClr val="FFFFFF"/>
                          </a:highlight>
                          <a:latin typeface="Arial"/>
                          <a:ea typeface="Arial"/>
                          <a:cs typeface="Arial"/>
                          <a:sym typeface="Arial"/>
                        </a:rPr>
                        <a:t>across demand gen, lead conversion, and marketing’s contribution/participation</a:t>
                      </a:r>
                      <a:endParaRPr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Lack of ability to connect Marketing annual pipeline targets to Sales' KPI-1 definition</a:t>
                      </a:r>
                      <a:r>
                        <a:rPr lang="en" sz="900" u="none" cap="none" strike="noStrike">
                          <a:latin typeface="Arial"/>
                          <a:ea typeface="Arial"/>
                          <a:cs typeface="Arial"/>
                          <a:sym typeface="Arial"/>
                        </a:rPr>
                        <a:t> (i.e., active pipe + gap); require access to BHI dashboard at minimum and further coordination with Sales</a:t>
                      </a:r>
                      <a:endParaRPr sz="900" u="none" cap="none" strike="noStrike">
                        <a:highlight>
                          <a:srgbClr val="FFFFFF"/>
                        </a:highlight>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Time spent on assigning “high value touch” driven MQLs to QSO’s</a:t>
                      </a:r>
                      <a:r>
                        <a:rPr lang="en" sz="900" u="none" cap="none" strike="noStrike">
                          <a:latin typeface="Arial"/>
                          <a:ea typeface="Arial"/>
                          <a:cs typeface="Arial"/>
                          <a:sym typeface="Arial"/>
                        </a:rPr>
                        <a:t> - promised to be automated back in Sep ‘23, not yet operational (last check with concierge 10-April). Causing for ‘gaps’ of 10-15% in results shown.</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Significantly more time spent this quarter  on SOWs (Deal Desk)</a:t>
                      </a:r>
                      <a:endParaRPr b="1"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xWF related escalations</a:t>
                      </a:r>
                      <a:endParaRPr b="1"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awareness that Vendors can get temp badges for events so they do not need to be escorted by TVCs-how do we communicate this broadly?</a:t>
                      </a:r>
                      <a:endParaRPr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familiarity with employee leave process leaves lots of single points of failure and wasted time coordinating with xWS ticketing to no solution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Portion (% TBD) of Q1 leads were not scored in Public Sector </a:t>
                      </a:r>
                      <a:r>
                        <a:rPr lang="en" sz="900" u="none" cap="none" strike="noStrike">
                          <a:latin typeface="Arial"/>
                          <a:ea typeface="Arial"/>
                          <a:cs typeface="Arial"/>
                          <a:sym typeface="Arial"/>
                        </a:rPr>
                        <a:t>and we're seeing a YoY decreased in Inquiry &gt; MQL conversion that may have outsized impact on target attainment given A3.0's reliance on inquiries </a:t>
                      </a:r>
                      <a:r>
                        <a:rPr i="1" lang="en" sz="900" u="none" cap="none" strike="noStrike">
                          <a:latin typeface="Arial"/>
                          <a:ea typeface="Arial"/>
                          <a:cs typeface="Arial"/>
                          <a:sym typeface="Arial"/>
                        </a:rPr>
                        <a:t>and</a:t>
                      </a:r>
                      <a:r>
                        <a:rPr lang="en" sz="900" u="none" cap="none" strike="noStrike">
                          <a:latin typeface="Arial"/>
                          <a:ea typeface="Arial"/>
                          <a:cs typeface="Arial"/>
                          <a:sym typeface="Arial"/>
                        </a:rPr>
                        <a:t> SALs. Would love some help identifying root cause and solving.</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Concerned about A3.0’s performance in Federal segmen</a:t>
                      </a:r>
                      <a:r>
                        <a:rPr lang="en" sz="900" u="none" cap="none" strike="noStrike">
                          <a:latin typeface="Arial"/>
                          <a:ea typeface="Arial"/>
                          <a:cs typeface="Arial"/>
                          <a:sym typeface="Arial"/>
                        </a:rPr>
                        <a:t>t - ⅓ of our business but often difficult to collect complete, accurate data. </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Breaking with historical context, </a:t>
                      </a:r>
                      <a:r>
                        <a:rPr b="1" lang="en" sz="900" u="none" cap="none" strike="noStrike">
                          <a:latin typeface="Arial"/>
                          <a:ea typeface="Arial"/>
                          <a:cs typeface="Arial"/>
                          <a:sym typeface="Arial"/>
                        </a:rPr>
                        <a:t>Public Sector was left out initial Next xDR cadence creation, training, etc</a:t>
                      </a:r>
                      <a:r>
                        <a:rPr lang="en" sz="900" u="none" cap="none" strike="noStrike">
                          <a:latin typeface="Arial"/>
                          <a:ea typeface="Arial"/>
                          <a:cs typeface="Arial"/>
                          <a:sym typeface="Arial"/>
                        </a:rPr>
                        <a:t>. Issue was caught and remedied week before Next - ask for more coordination in the future and continued inclusion of Public Sector for assets created centrally.</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0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74" name="Google Shape;1774;p209"/>
          <p:cNvGrpSpPr/>
          <p:nvPr/>
        </p:nvGrpSpPr>
        <p:grpSpPr>
          <a:xfrm>
            <a:off x="985688" y="204788"/>
            <a:ext cx="147775" cy="132240"/>
            <a:chOff x="6337848" y="1577150"/>
            <a:chExt cx="273253" cy="223718"/>
          </a:xfrm>
        </p:grpSpPr>
        <p:sp>
          <p:nvSpPr>
            <p:cNvPr id="1775" name="Google Shape;1775;p20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0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0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8" name="Google Shape;1778;p209"/>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1779" name="Google Shape;1779;p20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800"/>
              <a:buNone/>
            </a:pPr>
            <a:r>
              <a:rPr b="1" lang="en" sz="1600"/>
              <a:t>Pillar 3 [Partner] Source Demand Performance - Looking Back</a:t>
            </a:r>
            <a:endParaRPr b="1" sz="1600"/>
          </a:p>
        </p:txBody>
      </p:sp>
      <p:sp>
        <p:nvSpPr>
          <p:cNvPr id="1780" name="Google Shape;1780;p209"/>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1781" name="Google Shape;1781;p209"/>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782" name="Google Shape;1782;p209"/>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EA4335"/>
                </a:solidFill>
                <a:latin typeface="Arial"/>
                <a:ea typeface="Arial"/>
                <a:cs typeface="Arial"/>
                <a:sym typeface="Arial"/>
              </a:rPr>
              <a:t>Confidential, Internal Use Only</a:t>
            </a:r>
            <a:endParaRPr b="0" i="1" sz="1000" u="none" cap="none" strike="noStrike">
              <a:solidFill>
                <a:srgbClr val="EA4335"/>
              </a:solidFill>
              <a:latin typeface="Arial"/>
              <a:ea typeface="Arial"/>
              <a:cs typeface="Arial"/>
              <a:sym typeface="Arial"/>
            </a:endParaRPr>
          </a:p>
        </p:txBody>
      </p:sp>
      <p:graphicFrame>
        <p:nvGraphicFramePr>
          <p:cNvPr id="1783" name="Google Shape;1783;p209"/>
          <p:cNvGraphicFramePr/>
          <p:nvPr/>
        </p:nvGraphicFramePr>
        <p:xfrm>
          <a:off x="429768" y="1179449"/>
          <a:ext cx="3000000" cy="3000000"/>
        </p:xfrm>
        <a:graphic>
          <a:graphicData uri="http://schemas.openxmlformats.org/drawingml/2006/table">
            <a:tbl>
              <a:tblPr>
                <a:noFill/>
                <a:tableStyleId>{18AA9EB8-3B46-4B0B-BD6F-64684F199A84}</a:tableStyleId>
              </a:tblPr>
              <a:tblGrid>
                <a:gridCol w="2191600"/>
                <a:gridCol w="1264575"/>
                <a:gridCol w="1294250"/>
                <a:gridCol w="1272475"/>
                <a:gridCol w="1272475"/>
                <a:gridCol w="1203025"/>
              </a:tblGrid>
              <a:tr h="2016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a:t>
                      </a:r>
                      <a:r>
                        <a:rPr b="1" lang="en" sz="800" u="none" cap="none" strike="noStrike"/>
                        <a:t>2</a:t>
                      </a:r>
                      <a:r>
                        <a:rPr b="1" lang="en" sz="800" u="none" cap="none" strike="noStrike">
                          <a:latin typeface="Arial"/>
                          <a:ea typeface="Arial"/>
                          <a:cs typeface="Arial"/>
                          <a:sym typeface="Arial"/>
                        </a:rPr>
                        <a:t> Attain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a:t>
                      </a:r>
                      <a:r>
                        <a:rPr b="1" lang="en" sz="800" u="none" cap="none" strike="noStrike"/>
                        <a:t>2</a:t>
                      </a:r>
                      <a:r>
                        <a:rPr b="1" lang="en" sz="800" u="none" cap="none" strike="noStrike">
                          <a:latin typeface="Arial"/>
                          <a:ea typeface="Arial"/>
                          <a:cs typeface="Arial"/>
                          <a:sym typeface="Arial"/>
                        </a:rPr>
                        <a:t> Attain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a:t>
                      </a:r>
                      <a:r>
                        <a:rPr b="1" lang="en" sz="800" u="none" cap="none" strike="noStrike"/>
                        <a:t>2</a:t>
                      </a:r>
                      <a:r>
                        <a:rPr b="1" lang="en" sz="800" u="none" cap="none" strike="noStrike">
                          <a:latin typeface="Arial"/>
                          <a:ea typeface="Arial"/>
                          <a:cs typeface="Arial"/>
                          <a:sym typeface="Arial"/>
                        </a:rPr>
                        <a:t> Attain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a:t>
                      </a:r>
                      <a:r>
                        <a:rPr b="1" lang="en" sz="800" u="none" cap="none" strike="noStrike"/>
                        <a:t>2</a:t>
                      </a:r>
                      <a:r>
                        <a:rPr b="1" lang="en" sz="800" u="none" cap="none" strike="noStrike">
                          <a:latin typeface="Arial"/>
                          <a:ea typeface="Arial"/>
                          <a:cs typeface="Arial"/>
                          <a:sym typeface="Arial"/>
                        </a:rPr>
                        <a:t> Attain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a:t>
                      </a:r>
                      <a:r>
                        <a:rPr b="1" lang="en" sz="800" u="none" cap="none" strike="noStrike"/>
                        <a:t>2</a:t>
                      </a:r>
                      <a:r>
                        <a:rPr b="1" lang="en" sz="800" u="none" cap="none" strike="noStrike">
                          <a:latin typeface="Arial"/>
                          <a:ea typeface="Arial"/>
                          <a:cs typeface="Arial"/>
                          <a:sym typeface="Arial"/>
                        </a:rPr>
                        <a:t> Attain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graphicFrame>
        <p:nvGraphicFramePr>
          <p:cNvPr id="1784" name="Google Shape;1784;p209"/>
          <p:cNvGraphicFramePr/>
          <p:nvPr/>
        </p:nvGraphicFramePr>
        <p:xfrm>
          <a:off x="457188" y="3534014"/>
          <a:ext cx="3000000" cy="3000000"/>
        </p:xfrm>
        <a:graphic>
          <a:graphicData uri="http://schemas.openxmlformats.org/drawingml/2006/table">
            <a:tbl>
              <a:tblPr>
                <a:noFill/>
                <a:tableStyleId>{CB0696CB-75CE-4C8B-866E-19CD210A34E1}</a:tableStyleId>
              </a:tblPr>
              <a:tblGrid>
                <a:gridCol w="8498400"/>
              </a:tblGrid>
              <a:tr h="480550">
                <a:tc>
                  <a:txBody>
                    <a:bodyPr/>
                    <a:lstStyle/>
                    <a:p>
                      <a:pPr indent="0" lvl="0" marL="0" marR="0" rtl="0" algn="l">
                        <a:lnSpc>
                          <a:spcPct val="115000"/>
                        </a:lnSpc>
                        <a:spcBef>
                          <a:spcPts val="0"/>
                        </a:spcBef>
                        <a:spcAft>
                          <a:spcPts val="0"/>
                        </a:spcAft>
                        <a:buClr>
                          <a:srgbClr val="000000"/>
                        </a:buClr>
                        <a:buSzPts val="800"/>
                        <a:buFont typeface="Arial"/>
                        <a:buNone/>
                      </a:pPr>
                      <a:r>
                        <a:t/>
                      </a:r>
                      <a:endParaRPr sz="800" u="none" cap="none" strike="noStrike"/>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05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65425">
                <a:tc>
                  <a:txBody>
                    <a:bodyPr/>
                    <a:lstStyle/>
                    <a:p>
                      <a:pPr indent="0" lvl="0" marL="0" marR="0" rtl="0" algn="l">
                        <a:lnSpc>
                          <a:spcPct val="115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1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90" name="Google Shape;1790;p210"/>
          <p:cNvGrpSpPr/>
          <p:nvPr/>
        </p:nvGrpSpPr>
        <p:grpSpPr>
          <a:xfrm>
            <a:off x="985688" y="204788"/>
            <a:ext cx="147775" cy="132240"/>
            <a:chOff x="6337848" y="1577150"/>
            <a:chExt cx="273253" cy="223718"/>
          </a:xfrm>
        </p:grpSpPr>
        <p:sp>
          <p:nvSpPr>
            <p:cNvPr id="1791" name="Google Shape;1791;p21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1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1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4" name="Google Shape;1794;p21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GCP Source Demand Performance - Looking Ahead</a:t>
            </a:r>
            <a:endParaRPr b="1" sz="1600"/>
          </a:p>
        </p:txBody>
      </p:sp>
      <p:sp>
        <p:nvSpPr>
          <p:cNvPr id="1795" name="Google Shape;1795;p210"/>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1796" name="Google Shape;1796;p210"/>
          <p:cNvGraphicFramePr/>
          <p:nvPr/>
        </p:nvGraphicFramePr>
        <p:xfrm>
          <a:off x="422293" y="1344168"/>
          <a:ext cx="3000000" cy="3000000"/>
        </p:xfrm>
        <a:graphic>
          <a:graphicData uri="http://schemas.openxmlformats.org/drawingml/2006/table">
            <a:tbl>
              <a:tblPr>
                <a:noFill/>
                <a:tableStyleId>{18AA9EB8-3B46-4B0B-BD6F-64684F199A84}</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$2.2M </a:t>
                      </a:r>
                      <a:r>
                        <a:rPr b="1" lang="en" sz="900" u="none" cap="none" strike="noStrike">
                          <a:solidFill>
                            <a:srgbClr val="34A853"/>
                          </a:solidFill>
                          <a:latin typeface="Arial"/>
                          <a:ea typeface="Arial"/>
                          <a:cs typeface="Arial"/>
                          <a:sym typeface="Arial"/>
                        </a:rPr>
                        <a:t>(103%)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$884.5K</a:t>
                      </a:r>
                      <a:r>
                        <a:rPr b="1" lang="en" sz="900" u="none" cap="none" strike="noStrike">
                          <a:solidFill>
                            <a:srgbClr val="34A853"/>
                          </a:solidFill>
                          <a:latin typeface="Arial"/>
                          <a:ea typeface="Arial"/>
                          <a:cs typeface="Arial"/>
                          <a:sym typeface="Arial"/>
                        </a:rPr>
                        <a:t> (103%)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$9.25M </a:t>
                      </a:r>
                      <a:r>
                        <a:rPr b="1" lang="en" sz="900" u="none" cap="none" strike="noStrike">
                          <a:solidFill>
                            <a:srgbClr val="34A853"/>
                          </a:solidFill>
                          <a:latin typeface="Arial"/>
                          <a:ea typeface="Arial"/>
                          <a:cs typeface="Arial"/>
                          <a:sym typeface="Arial"/>
                        </a:rPr>
                        <a:t>(101%)</a:t>
                      </a:r>
                      <a:endParaRPr b="1"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$27 </a:t>
                      </a:r>
                      <a:r>
                        <a:rPr b="1" lang="en" sz="900" u="none" cap="none" strike="noStrike">
                          <a:solidFill>
                            <a:srgbClr val="34A853"/>
                          </a:solidFill>
                          <a:latin typeface="Arial"/>
                          <a:ea typeface="Arial"/>
                          <a:cs typeface="Arial"/>
                          <a:sym typeface="Arial"/>
                        </a:rPr>
                        <a:t>(440%)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$29 </a:t>
                      </a:r>
                      <a:r>
                        <a:rPr b="1" lang="en" sz="900" u="none" cap="none" strike="noStrike">
                          <a:solidFill>
                            <a:srgbClr val="34A853"/>
                          </a:solidFill>
                          <a:latin typeface="Arial"/>
                          <a:ea typeface="Arial"/>
                          <a:cs typeface="Arial"/>
                          <a:sym typeface="Arial"/>
                        </a:rPr>
                        <a:t>(38.1%)</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a:t>
                      </a:r>
                      <a:r>
                        <a:rPr b="1" lang="en" sz="900" u="none" cap="none" strike="noStrike">
                          <a:solidFill>
                            <a:srgbClr val="34A853"/>
                          </a:solidFill>
                          <a:latin typeface="Arial"/>
                          <a:ea typeface="Arial"/>
                          <a:cs typeface="Arial"/>
                          <a:sym typeface="Arial"/>
                        </a:rPr>
                        <a:t>(150%)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 </a:t>
                      </a:r>
                      <a:r>
                        <a:rPr b="1" lang="en" sz="900" u="none" cap="none" strike="noStrike">
                          <a:solidFill>
                            <a:srgbClr val="34A853"/>
                          </a:solidFill>
                          <a:latin typeface="Arial"/>
                          <a:ea typeface="Arial"/>
                          <a:cs typeface="Arial"/>
                          <a:sym typeface="Arial"/>
                        </a:rPr>
                        <a:t>(200%)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$23 </a:t>
                      </a:r>
                      <a:r>
                        <a:rPr b="1" lang="en" sz="900" u="none" cap="none" strike="noStrike">
                          <a:solidFill>
                            <a:srgbClr val="34A853"/>
                          </a:solidFill>
                          <a:latin typeface="Arial"/>
                          <a:ea typeface="Arial"/>
                          <a:cs typeface="Arial"/>
                          <a:sym typeface="Arial"/>
                        </a:rPr>
                        <a:t>(156%)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893 </a:t>
                      </a:r>
                      <a:r>
                        <a:rPr b="1" lang="en" sz="900" u="none" cap="none" strike="noStrike">
                          <a:solidFill>
                            <a:srgbClr val="202124"/>
                          </a:solidFill>
                          <a:latin typeface="Arial"/>
                          <a:ea typeface="Arial"/>
                          <a:cs typeface="Arial"/>
                          <a:sym typeface="Arial"/>
                        </a:rPr>
                        <a:t>(28%)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615 </a:t>
                      </a:r>
                      <a:r>
                        <a:rPr b="1" lang="en" sz="900" u="none" cap="none" strike="noStrike">
                          <a:solidFill>
                            <a:srgbClr val="202124"/>
                          </a:solidFill>
                          <a:latin typeface="Arial"/>
                          <a:ea typeface="Arial"/>
                          <a:cs typeface="Arial"/>
                          <a:sym typeface="Arial"/>
                        </a:rPr>
                        <a:t>(17%)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386</a:t>
                      </a:r>
                      <a:r>
                        <a:rPr b="1" lang="en" sz="900" u="none" cap="none" strike="noStrike">
                          <a:solidFill>
                            <a:srgbClr val="202124"/>
                          </a:solidFill>
                          <a:latin typeface="Arial"/>
                          <a:ea typeface="Arial"/>
                          <a:cs typeface="Arial"/>
                          <a:sym typeface="Arial"/>
                        </a:rPr>
                        <a:t> (13%)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193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2087 </a:t>
                      </a:r>
                      <a:r>
                        <a:rPr b="1" lang="en" sz="900" u="none" cap="none" strike="noStrike">
                          <a:solidFill>
                            <a:srgbClr val="202124"/>
                          </a:solidFill>
                          <a:latin typeface="Arial"/>
                          <a:ea typeface="Arial"/>
                          <a:cs typeface="Arial"/>
                          <a:sym typeface="Arial"/>
                        </a:rPr>
                        <a:t>(18%)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$146M </a:t>
                      </a:r>
                      <a:r>
                        <a:rPr b="1" lang="en" sz="900" u="none" cap="none" strike="noStrike">
                          <a:solidFill>
                            <a:srgbClr val="202124"/>
                          </a:solidFill>
                          <a:latin typeface="Arial"/>
                          <a:ea typeface="Arial"/>
                          <a:cs typeface="Arial"/>
                          <a:sym typeface="Arial"/>
                        </a:rPr>
                        <a:t>(38%)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$183M </a:t>
                      </a:r>
                      <a:r>
                        <a:rPr b="1" lang="en" sz="900" u="none" cap="none" strike="noStrike">
                          <a:solidFill>
                            <a:srgbClr val="202124"/>
                          </a:solidFill>
                          <a:latin typeface="Arial"/>
                          <a:ea typeface="Arial"/>
                          <a:cs typeface="Arial"/>
                          <a:sym typeface="Arial"/>
                        </a:rPr>
                        <a:t>(63%)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$138M </a:t>
                      </a:r>
                      <a:r>
                        <a:rPr b="1" lang="en" sz="900" u="none" cap="none" strike="noStrike">
                          <a:solidFill>
                            <a:srgbClr val="202124"/>
                          </a:solidFill>
                          <a:latin typeface="Arial"/>
                          <a:ea typeface="Arial"/>
                          <a:cs typeface="Arial"/>
                          <a:sym typeface="Arial"/>
                        </a:rPr>
                        <a:t>(53%)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$52M</a:t>
                      </a:r>
                      <a:r>
                        <a:rPr b="1" lang="en" sz="900" u="none" cap="none" strike="noStrike">
                          <a:solidFill>
                            <a:srgbClr val="202124"/>
                          </a:solidFill>
                          <a:latin typeface="Arial"/>
                          <a:ea typeface="Arial"/>
                          <a:cs typeface="Arial"/>
                          <a:sym typeface="Arial"/>
                        </a:rPr>
                        <a:t> (44%)</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$519M</a:t>
                      </a:r>
                      <a:r>
                        <a:rPr b="1" lang="en" sz="900" u="none" cap="none" strike="noStrike">
                          <a:solidFill>
                            <a:srgbClr val="202124"/>
                          </a:solidFill>
                          <a:latin typeface="Arial"/>
                          <a:ea typeface="Arial"/>
                          <a:cs typeface="Arial"/>
                          <a:sym typeface="Arial"/>
                        </a:rPr>
                        <a:t> (49%)</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797" name="Google Shape;1797;p210"/>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798" name="Google Shape;1798;p210"/>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EA4335"/>
                </a:solidFill>
                <a:latin typeface="Arial"/>
                <a:ea typeface="Arial"/>
                <a:cs typeface="Arial"/>
                <a:sym typeface="Arial"/>
              </a:rPr>
              <a:t>Confidential, Internal Use Only</a:t>
            </a:r>
            <a:endParaRPr b="0" i="1" sz="1000" u="none" cap="none" strike="noStrike">
              <a:solidFill>
                <a:srgbClr val="EA4335"/>
              </a:solidFill>
              <a:latin typeface="Arial"/>
              <a:ea typeface="Arial"/>
              <a:cs typeface="Arial"/>
              <a:sym typeface="Arial"/>
            </a:endParaRPr>
          </a:p>
        </p:txBody>
      </p:sp>
      <p:sp>
        <p:nvSpPr>
          <p:cNvPr id="1799" name="Google Shape;1799;p210"/>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00" name="Google Shape;1800;p210"/>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801" name="Google Shape;1801;p210"/>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10"/>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803" name="Google Shape;1803;p210"/>
          <p:cNvGraphicFramePr/>
          <p:nvPr/>
        </p:nvGraphicFramePr>
        <p:xfrm>
          <a:off x="662838" y="3038300"/>
          <a:ext cx="3000000" cy="3000000"/>
        </p:xfrm>
        <a:graphic>
          <a:graphicData uri="http://schemas.openxmlformats.org/drawingml/2006/table">
            <a:tbl>
              <a:tblPr>
                <a:noFill/>
                <a:tableStyleId>{CB0696CB-75CE-4C8B-866E-19CD210A34E1}</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04" name="Google Shape;1804;p210"/>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10"/>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806" name="Google Shape;1806;p210"/>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807" name="Google Shape;1807;p210"/>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10"/>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2" name="Shape 1812"/>
        <p:cNvGrpSpPr/>
        <p:nvPr/>
      </p:nvGrpSpPr>
      <p:grpSpPr>
        <a:xfrm>
          <a:off x="0" y="0"/>
          <a:ext cx="0" cy="0"/>
          <a:chOff x="0" y="0"/>
          <a:chExt cx="0" cy="0"/>
        </a:xfrm>
      </p:grpSpPr>
      <p:sp>
        <p:nvSpPr>
          <p:cNvPr id="1813" name="Google Shape;1813;p21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14" name="Google Shape;1814;p211"/>
          <p:cNvGrpSpPr/>
          <p:nvPr/>
        </p:nvGrpSpPr>
        <p:grpSpPr>
          <a:xfrm>
            <a:off x="985688" y="204788"/>
            <a:ext cx="147775" cy="132240"/>
            <a:chOff x="6337848" y="1577150"/>
            <a:chExt cx="273253" cy="223718"/>
          </a:xfrm>
        </p:grpSpPr>
        <p:sp>
          <p:nvSpPr>
            <p:cNvPr id="1815" name="Google Shape;1815;p21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1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1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8" name="Google Shape;1818;p211"/>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GWS Source Demand Performance - Looking Ahead</a:t>
            </a:r>
            <a:endParaRPr b="1" sz="1600"/>
          </a:p>
        </p:txBody>
      </p:sp>
      <p:sp>
        <p:nvSpPr>
          <p:cNvPr id="1819" name="Google Shape;1819;p211"/>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1820" name="Google Shape;1820;p211"/>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821" name="Google Shape;1821;p211"/>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graphicFrame>
        <p:nvGraphicFramePr>
          <p:cNvPr id="1822" name="Google Shape;1822;p211"/>
          <p:cNvGraphicFramePr/>
          <p:nvPr/>
        </p:nvGraphicFramePr>
        <p:xfrm>
          <a:off x="422293" y="1344168"/>
          <a:ext cx="3000000" cy="3000000"/>
        </p:xfrm>
        <a:graphic>
          <a:graphicData uri="http://schemas.openxmlformats.org/drawingml/2006/table">
            <a:tbl>
              <a:tblPr>
                <a:noFill/>
                <a:tableStyleId>{18AA9EB8-3B46-4B0B-BD6F-64684F199A84}</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$529K </a:t>
                      </a:r>
                      <a:r>
                        <a:rPr b="1" lang="en" sz="900" u="none" cap="none" strike="noStrike">
                          <a:solidFill>
                            <a:srgbClr val="34A853"/>
                          </a:solidFill>
                          <a:latin typeface="Arial"/>
                          <a:ea typeface="Arial"/>
                          <a:cs typeface="Arial"/>
                          <a:sym typeface="Arial"/>
                        </a:rPr>
                        <a:t>(102%)</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$507K </a:t>
                      </a:r>
                      <a:r>
                        <a:rPr b="1" lang="en" sz="900" u="none" cap="none" strike="noStrike">
                          <a:solidFill>
                            <a:srgbClr val="34A853"/>
                          </a:solidFill>
                          <a:latin typeface="Arial"/>
                          <a:ea typeface="Arial"/>
                          <a:cs typeface="Arial"/>
                          <a:sym typeface="Arial"/>
                        </a:rPr>
                        <a:t>(103%)</a:t>
                      </a:r>
                      <a:endParaRPr sz="1400" u="none" cap="none" strike="noStrike"/>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$394K </a:t>
                      </a:r>
                      <a:r>
                        <a:rPr b="1" lang="en" sz="900" u="none" cap="none" strike="noStrike">
                          <a:solidFill>
                            <a:srgbClr val="34A853"/>
                          </a:solidFill>
                          <a:latin typeface="Arial"/>
                          <a:ea typeface="Arial"/>
                          <a:cs typeface="Arial"/>
                          <a:sym typeface="Arial"/>
                        </a:rPr>
                        <a:t>(94%)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$503K </a:t>
                      </a:r>
                      <a:r>
                        <a:rPr b="1" lang="en" sz="900" u="none" cap="none" strike="noStrike">
                          <a:solidFill>
                            <a:srgbClr val="34A853"/>
                          </a:solidFill>
                          <a:latin typeface="Arial"/>
                          <a:ea typeface="Arial"/>
                          <a:cs typeface="Arial"/>
                          <a:sym typeface="Arial"/>
                        </a:rPr>
                        <a:t>(104%)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(101%)</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 </a:t>
                      </a:r>
                      <a:r>
                        <a:rPr b="1" lang="en" sz="900" u="none" cap="none" strike="noStrike">
                          <a:solidFill>
                            <a:srgbClr val="34A853"/>
                          </a:solidFill>
                          <a:latin typeface="Arial"/>
                          <a:ea typeface="Arial"/>
                          <a:cs typeface="Arial"/>
                          <a:sym typeface="Arial"/>
                        </a:rPr>
                        <a:t>(260%)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$30 </a:t>
                      </a:r>
                      <a:r>
                        <a:rPr b="1" lang="en" sz="900" u="none" cap="none" strike="noStrike">
                          <a:solidFill>
                            <a:srgbClr val="34A853"/>
                          </a:solidFill>
                          <a:latin typeface="Arial"/>
                          <a:ea typeface="Arial"/>
                          <a:cs typeface="Arial"/>
                          <a:sym typeface="Arial"/>
                        </a:rPr>
                        <a:t>(25%)</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$56 </a:t>
                      </a:r>
                      <a:r>
                        <a:rPr b="1" lang="en" sz="900" u="none" cap="none" strike="noStrike">
                          <a:solidFill>
                            <a:srgbClr val="34A853"/>
                          </a:solidFill>
                          <a:latin typeface="Arial"/>
                          <a:ea typeface="Arial"/>
                          <a:cs typeface="Arial"/>
                          <a:sym typeface="Arial"/>
                        </a:rPr>
                        <a:t>(330%)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 </a:t>
                      </a:r>
                      <a:r>
                        <a:rPr b="1" lang="en" sz="900" u="none" cap="none" strike="noStrike">
                          <a:solidFill>
                            <a:srgbClr val="34A853"/>
                          </a:solidFill>
                          <a:latin typeface="Arial"/>
                          <a:ea typeface="Arial"/>
                          <a:cs typeface="Arial"/>
                          <a:sym typeface="Arial"/>
                        </a:rPr>
                        <a:t>(76%)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$33</a:t>
                      </a:r>
                      <a:r>
                        <a:rPr b="1" lang="en" sz="900" u="none" cap="none" strike="noStrike">
                          <a:solidFill>
                            <a:srgbClr val="EA4335"/>
                          </a:solidFill>
                          <a:latin typeface="Arial"/>
                          <a:ea typeface="Arial"/>
                          <a:cs typeface="Arial"/>
                          <a:sym typeface="Arial"/>
                        </a:rPr>
                        <a:t> </a:t>
                      </a:r>
                      <a:r>
                        <a:rPr b="1" lang="en" sz="900" u="none" cap="none" strike="noStrike">
                          <a:solidFill>
                            <a:srgbClr val="34A853"/>
                          </a:solidFill>
                          <a:latin typeface="Arial"/>
                          <a:ea typeface="Arial"/>
                          <a:cs typeface="Arial"/>
                          <a:sym typeface="Arial"/>
                        </a:rPr>
                        <a:t>(120%)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83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164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215</a:t>
                      </a:r>
                      <a:r>
                        <a:rPr b="1" lang="en" sz="900" u="none" cap="none" strike="noStrike">
                          <a:solidFill>
                            <a:srgbClr val="202124"/>
                          </a:solidFill>
                          <a:latin typeface="Arial"/>
                          <a:ea typeface="Arial"/>
                          <a:cs typeface="Arial"/>
                          <a:sym typeface="Arial"/>
                        </a:rPr>
                        <a:t> (5%)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255 </a:t>
                      </a:r>
                      <a:r>
                        <a:rPr b="1" lang="en" sz="900" u="none" cap="none" strike="noStrike">
                          <a:solidFill>
                            <a:srgbClr val="202124"/>
                          </a:solidFill>
                          <a:latin typeface="Arial"/>
                          <a:ea typeface="Arial"/>
                          <a:cs typeface="Arial"/>
                          <a:sym typeface="Arial"/>
                        </a:rPr>
                        <a:t>(8%)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717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$36M </a:t>
                      </a:r>
                      <a:r>
                        <a:rPr b="1" lang="en" sz="900" u="none" cap="none" strike="noStrike">
                          <a:solidFill>
                            <a:srgbClr val="202124"/>
                          </a:solidFill>
                          <a:latin typeface="Arial"/>
                          <a:ea typeface="Arial"/>
                          <a:cs typeface="Arial"/>
                          <a:sym typeface="Arial"/>
                        </a:rPr>
                        <a:t>(50%)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$34M </a:t>
                      </a:r>
                      <a:r>
                        <a:rPr b="1" lang="en" sz="900" u="none" cap="none" strike="noStrike">
                          <a:solidFill>
                            <a:srgbClr val="202124"/>
                          </a:solidFill>
                          <a:latin typeface="Arial"/>
                          <a:ea typeface="Arial"/>
                          <a:cs typeface="Arial"/>
                          <a:sym typeface="Arial"/>
                        </a:rPr>
                        <a:t>(37%)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$68M </a:t>
                      </a:r>
                      <a:r>
                        <a:rPr b="1" lang="en" sz="900" u="none" cap="none" strike="noStrike">
                          <a:solidFill>
                            <a:srgbClr val="202124"/>
                          </a:solidFill>
                          <a:latin typeface="Arial"/>
                          <a:ea typeface="Arial"/>
                          <a:cs typeface="Arial"/>
                          <a:sym typeface="Arial"/>
                        </a:rPr>
                        <a:t>(47%)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$49M</a:t>
                      </a:r>
                      <a:r>
                        <a:rPr b="1" lang="en" sz="900" u="none" cap="none" strike="noStrike">
                          <a:solidFill>
                            <a:srgbClr val="202124"/>
                          </a:solidFill>
                          <a:latin typeface="Arial"/>
                          <a:ea typeface="Arial"/>
                          <a:cs typeface="Arial"/>
                          <a:sym typeface="Arial"/>
                        </a:rPr>
                        <a:t> (45%)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$186M</a:t>
                      </a:r>
                      <a:r>
                        <a:rPr b="1" lang="en" sz="900" u="none" cap="none" strike="noStrike">
                          <a:solidFill>
                            <a:srgbClr val="202124"/>
                          </a:solidFill>
                          <a:latin typeface="Arial"/>
                          <a:ea typeface="Arial"/>
                          <a:cs typeface="Arial"/>
                          <a:sym typeface="Arial"/>
                        </a:rPr>
                        <a:t> (45%)</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823" name="Google Shape;1823;p211"/>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11"/>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25" name="Google Shape;1825;p211"/>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11"/>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827" name="Google Shape;1827;p211"/>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11"/>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829" name="Google Shape;1829;p211"/>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30" name="Google Shape;1830;p211"/>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831" name="Google Shape;1831;p211"/>
          <p:cNvGraphicFramePr/>
          <p:nvPr/>
        </p:nvGraphicFramePr>
        <p:xfrm>
          <a:off x="662838" y="3038300"/>
          <a:ext cx="3000000" cy="3000000"/>
        </p:xfrm>
        <a:graphic>
          <a:graphicData uri="http://schemas.openxmlformats.org/drawingml/2006/table">
            <a:tbl>
              <a:tblPr>
                <a:noFill/>
                <a:tableStyleId>{CB0696CB-75CE-4C8B-866E-19CD210A34E1}</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32" name="Google Shape;1832;p211"/>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graphicFrame>
        <p:nvGraphicFramePr>
          <p:cNvPr id="1837" name="Google Shape;1837;p212"/>
          <p:cNvGraphicFramePr/>
          <p:nvPr/>
        </p:nvGraphicFramePr>
        <p:xfrm>
          <a:off x="124701" y="3865925"/>
          <a:ext cx="3000000" cy="3000000"/>
        </p:xfrm>
        <a:graphic>
          <a:graphicData uri="http://schemas.openxmlformats.org/drawingml/2006/table">
            <a:tbl>
              <a:tblPr>
                <a:noFill/>
                <a:tableStyleId>{CB0696CB-75CE-4C8B-866E-19CD210A34E1}</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1838" name="Google Shape;1838;p212"/>
          <p:cNvGraphicFramePr/>
          <p:nvPr/>
        </p:nvGraphicFramePr>
        <p:xfrm>
          <a:off x="409100" y="1005840"/>
          <a:ext cx="3000000" cy="3000000"/>
        </p:xfrm>
        <a:graphic>
          <a:graphicData uri="http://schemas.openxmlformats.org/drawingml/2006/table">
            <a:tbl>
              <a:tblPr>
                <a:noFill/>
                <a:tableStyleId>{18AA9EB8-3B46-4B0B-BD6F-64684F199A84}</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NORTHAM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LATAM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EMEA</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JAPAC</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Public Sector</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GLOBAL</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Metrics as of 4/8</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1850">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Startup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Startup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SMB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SMB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Partner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 Direct QSOs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 Direct + Partner Pipe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839" name="Google Shape;1839;p21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40" name="Google Shape;1840;p212"/>
          <p:cNvGrpSpPr/>
          <p:nvPr/>
        </p:nvGrpSpPr>
        <p:grpSpPr>
          <a:xfrm>
            <a:off x="985688" y="204788"/>
            <a:ext cx="147775" cy="132240"/>
            <a:chOff x="6337848" y="1577150"/>
            <a:chExt cx="273253" cy="223718"/>
          </a:xfrm>
        </p:grpSpPr>
        <p:sp>
          <p:nvSpPr>
            <p:cNvPr id="1841" name="Google Shape;1841;p21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1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1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4" name="Google Shape;1844;p21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Global Insights </a:t>
            </a:r>
            <a:endParaRPr b="1" sz="1600"/>
          </a:p>
        </p:txBody>
      </p:sp>
      <p:sp>
        <p:nvSpPr>
          <p:cNvPr id="1845" name="Google Shape;1845;p212"/>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46" name="Google Shape;1846;p21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graphicFrame>
        <p:nvGraphicFramePr>
          <p:cNvPr id="1851" name="Google Shape;1851;p213"/>
          <p:cNvGraphicFramePr/>
          <p:nvPr/>
        </p:nvGraphicFramePr>
        <p:xfrm>
          <a:off x="124701" y="3865925"/>
          <a:ext cx="3000000" cy="3000000"/>
        </p:xfrm>
        <a:graphic>
          <a:graphicData uri="http://schemas.openxmlformats.org/drawingml/2006/table">
            <a:tbl>
              <a:tblPr>
                <a:noFill/>
                <a:tableStyleId>{CB0696CB-75CE-4C8B-866E-19CD210A34E1}</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1852" name="Google Shape;1852;p213"/>
          <p:cNvGraphicFramePr/>
          <p:nvPr/>
        </p:nvGraphicFramePr>
        <p:xfrm>
          <a:off x="409100" y="1005840"/>
          <a:ext cx="3000000" cy="3000000"/>
        </p:xfrm>
        <a:graphic>
          <a:graphicData uri="http://schemas.openxmlformats.org/drawingml/2006/table">
            <a:tbl>
              <a:tblPr>
                <a:noFill/>
                <a:tableStyleId>{18AA9EB8-3B46-4B0B-BD6F-64684F199A84}</a:tableStyleId>
              </a:tblPr>
              <a:tblGrid>
                <a:gridCol w="1306825"/>
                <a:gridCol w="862800"/>
                <a:gridCol w="382850"/>
                <a:gridCol w="812500"/>
                <a:gridCol w="382850"/>
                <a:gridCol w="802700"/>
                <a:gridCol w="406175"/>
                <a:gridCol w="822150"/>
                <a:gridCol w="382850"/>
                <a:gridCol w="781375"/>
                <a:gridCol w="409975"/>
                <a:gridCol w="864025"/>
                <a:gridCol w="408750"/>
              </a:tblGrid>
              <a:tr h="131075">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NORTHAM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LATAM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EMEA</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JAPAC</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Public Sector</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GLOBAL</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3107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Metrics as of 4/8</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310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Startup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Startup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SMB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SMB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Partner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 QSOs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GCP Direct + Partner Pipe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853" name="Google Shape;1853;p21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54" name="Google Shape;1854;p213"/>
          <p:cNvGrpSpPr/>
          <p:nvPr/>
        </p:nvGrpSpPr>
        <p:grpSpPr>
          <a:xfrm>
            <a:off x="985688" y="204788"/>
            <a:ext cx="147775" cy="132240"/>
            <a:chOff x="6337848" y="1577150"/>
            <a:chExt cx="273253" cy="223718"/>
          </a:xfrm>
        </p:grpSpPr>
        <p:sp>
          <p:nvSpPr>
            <p:cNvPr id="1855" name="Google Shape;1855;p21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1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1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8" name="Google Shape;1858;p21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Regional Insights </a:t>
            </a:r>
            <a:endParaRPr b="1" sz="1600"/>
          </a:p>
        </p:txBody>
      </p:sp>
      <p:sp>
        <p:nvSpPr>
          <p:cNvPr id="1859" name="Google Shape;1859;p213"/>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60" name="Google Shape;1860;p213"/>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graphicFrame>
        <p:nvGraphicFramePr>
          <p:cNvPr id="1865" name="Google Shape;1865;p214"/>
          <p:cNvGraphicFramePr/>
          <p:nvPr/>
        </p:nvGraphicFramePr>
        <p:xfrm>
          <a:off x="404238" y="3191256"/>
          <a:ext cx="3000000" cy="3000000"/>
        </p:xfrm>
        <a:graphic>
          <a:graphicData uri="http://schemas.openxmlformats.org/drawingml/2006/table">
            <a:tbl>
              <a:tblPr>
                <a:noFill/>
                <a:tableStyleId>{CB0696CB-75CE-4C8B-866E-19CD210A34E1}</a:tableStyleId>
              </a:tblPr>
              <a:tblGrid>
                <a:gridCol w="8700400"/>
              </a:tblGrid>
              <a:tr h="675250">
                <a:tc>
                  <a:txBody>
                    <a:bodyPr/>
                    <a:lstStyle/>
                    <a:p>
                      <a:pPr indent="0" lvl="0" marL="0" marR="0" rtl="0" algn="l">
                        <a:lnSpc>
                          <a:spcPct val="115000"/>
                        </a:lnSpc>
                        <a:spcBef>
                          <a:spcPts val="0"/>
                        </a:spcBef>
                        <a:spcAft>
                          <a:spcPts val="0"/>
                        </a:spcAft>
                        <a:buClr>
                          <a:srgbClr val="000000"/>
                        </a:buClr>
                        <a:buSzPts val="800"/>
                        <a:buFont typeface="Arial"/>
                        <a:buNone/>
                      </a:pPr>
                      <a:r>
                        <a:t/>
                      </a:r>
                      <a:endParaRPr i="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44775">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44775">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1866" name="Google Shape;1866;p214"/>
          <p:cNvGraphicFramePr/>
          <p:nvPr/>
        </p:nvGraphicFramePr>
        <p:xfrm>
          <a:off x="409100" y="1005840"/>
          <a:ext cx="3000000" cy="3000000"/>
        </p:xfrm>
        <a:graphic>
          <a:graphicData uri="http://schemas.openxmlformats.org/drawingml/2006/table">
            <a:tbl>
              <a:tblPr>
                <a:noFill/>
                <a:tableStyleId>{18AA9EB8-3B46-4B0B-BD6F-64684F199A84}</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NORTHAM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LATAM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EMEA</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JAPAC</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Public Sector</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GLOBAL</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Metrics as of 4/8</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(Attain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Partner Pipeline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 QSOs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 Direct+Partner Pipe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67" name="Google Shape;1867;p21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68" name="Google Shape;1868;p214"/>
          <p:cNvGrpSpPr/>
          <p:nvPr/>
        </p:nvGrpSpPr>
        <p:grpSpPr>
          <a:xfrm>
            <a:off x="985688" y="204788"/>
            <a:ext cx="147775" cy="132240"/>
            <a:chOff x="6337848" y="1577150"/>
            <a:chExt cx="273253" cy="223718"/>
          </a:xfrm>
        </p:grpSpPr>
        <p:sp>
          <p:nvSpPr>
            <p:cNvPr id="1869" name="Google Shape;1869;p21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1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1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2" name="Google Shape;1872;p21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Global Insights </a:t>
            </a:r>
            <a:endParaRPr b="1" sz="1600"/>
          </a:p>
        </p:txBody>
      </p:sp>
      <p:sp>
        <p:nvSpPr>
          <p:cNvPr id="1873" name="Google Shape;1873;p214"/>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74" name="Google Shape;1874;p214"/>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graphicFrame>
        <p:nvGraphicFramePr>
          <p:cNvPr id="1879" name="Google Shape;1879;p215"/>
          <p:cNvGraphicFramePr/>
          <p:nvPr/>
        </p:nvGraphicFramePr>
        <p:xfrm>
          <a:off x="404238" y="2736075"/>
          <a:ext cx="3000000" cy="3000000"/>
        </p:xfrm>
        <a:graphic>
          <a:graphicData uri="http://schemas.openxmlformats.org/drawingml/2006/table">
            <a:tbl>
              <a:tblPr>
                <a:noFill/>
                <a:tableStyleId>{CB0696CB-75CE-4C8B-866E-19CD210A34E1}</a:tableStyleId>
              </a:tblPr>
              <a:tblGrid>
                <a:gridCol w="8700400"/>
              </a:tblGrid>
              <a:tr h="780975">
                <a:tc>
                  <a:txBody>
                    <a:bodyPr/>
                    <a:lstStyle/>
                    <a:p>
                      <a:pPr indent="0" lvl="0" marL="0" marR="0" rtl="0" algn="l">
                        <a:lnSpc>
                          <a:spcPct val="115000"/>
                        </a:lnSpc>
                        <a:spcBef>
                          <a:spcPts val="0"/>
                        </a:spcBef>
                        <a:spcAft>
                          <a:spcPts val="0"/>
                        </a:spcAft>
                        <a:buClr>
                          <a:srgbClr val="000000"/>
                        </a:buClr>
                        <a:buSzPts val="800"/>
                        <a:buFont typeface="Arial"/>
                        <a:buNone/>
                      </a:pPr>
                      <a:r>
                        <a:t/>
                      </a:r>
                      <a:endParaRPr i="1" sz="700" u="none" cap="none" strike="noStrike">
                        <a:latin typeface="Arial"/>
                        <a:ea typeface="Arial"/>
                        <a:cs typeface="Arial"/>
                        <a:sym typeface="Arial"/>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80" name="Google Shape;1880;p2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81" name="Google Shape;1881;p215"/>
          <p:cNvGrpSpPr/>
          <p:nvPr/>
        </p:nvGrpSpPr>
        <p:grpSpPr>
          <a:xfrm>
            <a:off x="985688" y="204788"/>
            <a:ext cx="147775" cy="132240"/>
            <a:chOff x="6337848" y="1577150"/>
            <a:chExt cx="273253" cy="223718"/>
          </a:xfrm>
        </p:grpSpPr>
        <p:sp>
          <p:nvSpPr>
            <p:cNvPr id="1882" name="Google Shape;1882;p21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1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1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5" name="Google Shape;1885;p21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Regional Insights </a:t>
            </a:r>
            <a:endParaRPr b="1" sz="1600"/>
          </a:p>
        </p:txBody>
      </p:sp>
      <p:sp>
        <p:nvSpPr>
          <p:cNvPr id="1886" name="Google Shape;1886;p215"/>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graphicFrame>
        <p:nvGraphicFramePr>
          <p:cNvPr id="1887" name="Google Shape;1887;p215"/>
          <p:cNvGraphicFramePr/>
          <p:nvPr/>
        </p:nvGraphicFramePr>
        <p:xfrm>
          <a:off x="409100" y="1005840"/>
          <a:ext cx="3000000" cy="3000000"/>
        </p:xfrm>
        <a:graphic>
          <a:graphicData uri="http://schemas.openxmlformats.org/drawingml/2006/table">
            <a:tbl>
              <a:tblPr>
                <a:noFill/>
                <a:tableStyleId>{18AA9EB8-3B46-4B0B-BD6F-64684F199A84}</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NORTHAM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LATAM</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EMEA</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JAPAC</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Public Sector</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GLOBAL</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Metrics as of 4/8</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QTD (Pacing %)</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YoY</a:t>
                      </a:r>
                      <a:endParaRPr b="1" sz="7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QSOs</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Direct Named Pipeline</a:t>
                      </a:r>
                      <a:endParaRPr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Partner Pipeline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 QSOs</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GWS Direct+Partner Pipe</a:t>
                      </a:r>
                      <a:endParaRPr b="1" sz="7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88" name="Google Shape;1888;p21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21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94" name="Google Shape;1894;p216"/>
          <p:cNvGrpSpPr/>
          <p:nvPr/>
        </p:nvGrpSpPr>
        <p:grpSpPr>
          <a:xfrm>
            <a:off x="985688" y="204788"/>
            <a:ext cx="147775" cy="132240"/>
            <a:chOff x="6337848" y="1577150"/>
            <a:chExt cx="273253" cy="223718"/>
          </a:xfrm>
        </p:grpSpPr>
        <p:sp>
          <p:nvSpPr>
            <p:cNvPr id="1895" name="Google Shape;1895;p21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1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1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8" name="Google Shape;1898;p21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1899" name="Google Shape;1899;p216"/>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1900" name="Google Shape;1900;p216"/>
          <p:cNvGraphicFramePr/>
          <p:nvPr/>
        </p:nvGraphicFramePr>
        <p:xfrm>
          <a:off x="422300" y="1286300"/>
          <a:ext cx="3000000" cy="3000000"/>
        </p:xfrm>
        <a:graphic>
          <a:graphicData uri="http://schemas.openxmlformats.org/drawingml/2006/table">
            <a:tbl>
              <a:tblPr>
                <a:noFill/>
                <a:tableStyleId>{18AA9EB8-3B46-4B0B-BD6F-64684F199A84}</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13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177.7K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92.3K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68.1K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-14%</a:t>
                      </a:r>
                      <a:endParaRPr b="1" sz="800" u="none" cap="none" strike="noStrike">
                        <a:solidFill>
                          <a:schemeClr val="accent2"/>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394.1K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49.5K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20.4K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113.0K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38%</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55.5K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122%</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60%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
        <p:nvSpPr>
          <p:cNvPr id="1901" name="Google Shape;1901;p216"/>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902" name="Google Shape;1902;p216"/>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903" name="Google Shape;1903;p216"/>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904" name="Google Shape;1904;p216"/>
          <p:cNvGraphicFramePr/>
          <p:nvPr/>
        </p:nvGraphicFramePr>
        <p:xfrm>
          <a:off x="734988" y="3825150"/>
          <a:ext cx="3000000" cy="3000000"/>
        </p:xfrm>
        <a:graphic>
          <a:graphicData uri="http://schemas.openxmlformats.org/drawingml/2006/table">
            <a:tbl>
              <a:tblPr>
                <a:noFill/>
                <a:tableStyleId>{CB0696CB-75CE-4C8B-866E-19CD210A34E1}</a:tableStyleId>
              </a:tblPr>
              <a:tblGrid>
                <a:gridCol w="1724725"/>
                <a:gridCol w="6563875"/>
              </a:tblGrid>
              <a:tr h="41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 TOF Inq Volumes very high YoY (123% and 77%)</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Corporate Inquiries are up 4x Y/Y while ENT/Select are up ~2x.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High-Engagement accounts are Key: Results from HE Accounts +204% increase in HE QSOs and a +105% increase in total attributed QSOs. Results sset downloads, online events, high-value emails, physical events, and 'Contact Sales' inquiries, fuels this success</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 TOF still showing concern for remainder of year in GCP</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INQs, MQLs, and SALs, all are down YoY</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05" name="Google Shape;1905;p216"/>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16"/>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16"/>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908" name="Google Shape;1908;p216"/>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217"/>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1914" name="Google Shape;1914;p21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15" name="Google Shape;1915;p21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6" name="Google Shape;1916;p21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917" name="Google Shape;1917;p217"/>
          <p:cNvSpPr txBox="1"/>
          <p:nvPr>
            <p:ph idx="4294967295" type="title"/>
          </p:nvPr>
        </p:nvSpPr>
        <p:spPr>
          <a:xfrm>
            <a:off x="422300" y="428500"/>
            <a:ext cx="8498400" cy="3231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Cost per QSO Update </a:t>
            </a:r>
            <a:endParaRPr b="1" sz="1600"/>
          </a:p>
        </p:txBody>
      </p:sp>
      <p:graphicFrame>
        <p:nvGraphicFramePr>
          <p:cNvPr id="1918" name="Google Shape;1918;p217"/>
          <p:cNvGraphicFramePr/>
          <p:nvPr/>
        </p:nvGraphicFramePr>
        <p:xfrm>
          <a:off x="508300" y="1423900"/>
          <a:ext cx="3000000" cy="3000000"/>
        </p:xfrm>
        <a:graphic>
          <a:graphicData uri="http://schemas.openxmlformats.org/drawingml/2006/table">
            <a:tbl>
              <a:tblPr>
                <a:noFill/>
                <a:tableStyleId>{18AA9EB8-3B46-4B0B-BD6F-64684F199A84}</a:tableStyleId>
              </a:tblPr>
              <a:tblGrid>
                <a:gridCol w="981225"/>
                <a:gridCol w="1127225"/>
                <a:gridCol w="1127225"/>
                <a:gridCol w="1072850"/>
                <a:gridCol w="1181600"/>
              </a:tblGrid>
              <a:tr h="5901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Cost per QSO</a:t>
                      </a:r>
                      <a:endParaRPr b="1" sz="7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Target</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Projected Performance</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Target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Projected Performance (Y/Y)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r>
              <a:tr h="5901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Global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$3,689</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$3,655</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-20% internal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-20%</a:t>
                      </a:r>
                      <a:endParaRPr b="1" sz="900" u="none" cap="none" strike="noStrike">
                        <a:solidFill>
                          <a:schemeClr val="accent4"/>
                        </a:solidFill>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$5,311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$5,084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EMEA</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$2,830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$2,807</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-21%</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JAPAC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$3,070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$3,195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-21%</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PUB SEC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$12,958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$14,048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
        <p:nvSpPr>
          <p:cNvPr id="1919" name="Google Shape;1919;p217"/>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Cost per QSO Update</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GCM is on track to beat the -15% external target based on Q1 results if QSO performance holds strong</a:t>
            </a:r>
            <a:endParaRPr b="1"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Active engagement with JAPAC and PubSec already underway</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GWS Named attainment at 94% for Q1 fell short of targets; need to monitor progress there</a:t>
            </a:r>
            <a:endParaRPr b="0" i="0" sz="1000" u="none" cap="none" strike="noStrike">
              <a:solidFill>
                <a:schemeClr val="dk1"/>
              </a:solidFill>
              <a:latin typeface="Arial"/>
              <a:ea typeface="Arial"/>
              <a:cs typeface="Arial"/>
              <a:sym typeface="Arial"/>
            </a:endParaRPr>
          </a:p>
        </p:txBody>
      </p:sp>
      <p:sp>
        <p:nvSpPr>
          <p:cNvPr id="1920" name="Google Shape;1920;p217"/>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921" name="Google Shape;1921;p217"/>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922" name="Google Shape;1922;p217"/>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923" name="Google Shape;1923;p217"/>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
        <p:nvSpPr>
          <p:cNvPr id="1924" name="Google Shape;1924;p217"/>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925" name="Google Shape;1925;p217"/>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graphicFrame>
        <p:nvGraphicFramePr>
          <p:cNvPr id="1612" name="Google Shape;1612;p200"/>
          <p:cNvGraphicFramePr/>
          <p:nvPr/>
        </p:nvGraphicFramePr>
        <p:xfrm>
          <a:off x="435375" y="813375"/>
          <a:ext cx="3000000" cy="3000000"/>
        </p:xfrm>
        <a:graphic>
          <a:graphicData uri="http://schemas.openxmlformats.org/drawingml/2006/table">
            <a:tbl>
              <a:tblPr>
                <a:noFill/>
                <a:tableStyleId>{CB0696CB-75CE-4C8B-866E-19CD210A34E1}</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Introduction, Welcome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Michael, Vijai</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GCP</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3:05-3:20pm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Max, Anna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GWS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3:20-3:35pm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Aditee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Regional Escalations and Insights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3:35-3:50pm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Amlaan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Partner</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3:50-4:05pm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Mohan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Direct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4:05-4:20pm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Allison, Justin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Finance-Cost Per QSO</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4:20-4:30</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Keshav, Joyce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Business Services and Concierge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Jaaziel, Jason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Finance-Q1 Financial Results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Joyce, Andrea, Isabella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613" name="Google Shape;1613;p20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218"/>
          <p:cNvSpPr txBox="1"/>
          <p:nvPr>
            <p:ph idx="4294967295" type="title"/>
          </p:nvPr>
        </p:nvSpPr>
        <p:spPr>
          <a:xfrm>
            <a:off x="269900" y="504700"/>
            <a:ext cx="8735400" cy="1788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Efficiency-</a:t>
            </a:r>
            <a:r>
              <a:rPr lang="en" sz="1600">
                <a:solidFill>
                  <a:schemeClr val="dk1"/>
                </a:solidFill>
                <a:latin typeface="Arial"/>
                <a:ea typeface="Arial"/>
                <a:cs typeface="Arial"/>
                <a:sym typeface="Arial"/>
              </a:rPr>
              <a:t> Q1 ‘24 A&amp;P + Prof Svcs vs. Plan </a:t>
            </a:r>
            <a:r>
              <a:rPr lang="en" sz="1600">
                <a:solidFill>
                  <a:schemeClr val="dk1"/>
                </a:solidFill>
              </a:rPr>
              <a:t>(by Cost Center &amp; Lead)</a:t>
            </a:r>
            <a:endParaRPr sz="1600">
              <a:solidFill>
                <a:schemeClr val="dk1"/>
              </a:solidFill>
            </a:endParaRPr>
          </a:p>
          <a:p>
            <a:pPr indent="0" lvl="0" marL="0" rtl="0" algn="l">
              <a:lnSpc>
                <a:spcPct val="115000"/>
              </a:lnSpc>
              <a:spcBef>
                <a:spcPts val="0"/>
              </a:spcBef>
              <a:spcAft>
                <a:spcPts val="0"/>
              </a:spcAft>
              <a:buSzPts val="1600"/>
              <a:buNone/>
            </a:pPr>
            <a:r>
              <a:t/>
            </a:r>
            <a:endParaRPr b="1" sz="1600">
              <a:solidFill>
                <a:schemeClr val="dk1"/>
              </a:solidFill>
            </a:endParaRPr>
          </a:p>
        </p:txBody>
      </p:sp>
      <p:sp>
        <p:nvSpPr>
          <p:cNvPr id="1931" name="Google Shape;1931;p218"/>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Financial Result Insights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GCM closed Q1‘24 with $19.8M overspend primarily driven by prepayment expense timing</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~$16m of Q1 expenses were prepayments for Q2 campaigns which were not reclassified due to the accounting prepayment amortization schedule and prepayment reclass threshold policy</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GWS underspend driven by House Ads underspend across regions (NA $1.4M, EMEA $800k, and APAC &amp; LATAM $700k)</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Partner overspend due to payout spillover from H2 ‘23 contributing to Q1 overspend but expect FY ‘24 to be close to budget. </a:t>
            </a:r>
            <a:r>
              <a:rPr b="1" i="0" lang="en" sz="900" u="none" cap="none" strike="noStrike">
                <a:solidFill>
                  <a:schemeClr val="dk1"/>
                </a:solidFill>
                <a:latin typeface="Arial"/>
                <a:ea typeface="Arial"/>
                <a:cs typeface="Arial"/>
                <a:sym typeface="Arial"/>
              </a:rPr>
              <a:t>Mitigation</a:t>
            </a:r>
            <a:r>
              <a:rPr b="0" i="0" lang="en" sz="900" u="none" cap="none" strike="noStrike">
                <a:solidFill>
                  <a:schemeClr val="dk1"/>
                </a:solidFill>
                <a:latin typeface="Arial"/>
                <a:ea typeface="Arial"/>
                <a:cs typeface="Arial"/>
                <a:sym typeface="Arial"/>
              </a:rPr>
              <a:t>: continue to refine forecast methodology to improve accuracy (e.g., simplified PPF/MDF accrual process in ‘24), but uncertainty with timing of partner claims makes actuals unpredictable</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Work with Marketing Controllership to improve the prepayment process and minimize forecast variance</a:t>
            </a:r>
            <a:endParaRPr b="1" i="0" sz="1100" u="none" cap="none" strike="noStrike">
              <a:solidFill>
                <a:srgbClr val="A142F4"/>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sp>
        <p:nvSpPr>
          <p:cNvPr id="1932" name="Google Shape;1932;p2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33" name="Google Shape;1933;p21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218"/>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5" name="Google Shape;1935;p218"/>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
        <p:nvSpPr>
          <p:cNvPr id="1936" name="Google Shape;1936;p218"/>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937" name="Google Shape;1937;p218"/>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38" name="Google Shape;1938;p218"/>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939" name="Google Shape;1939;p218"/>
          <p:cNvPicPr preferRelativeResize="0"/>
          <p:nvPr/>
        </p:nvPicPr>
        <p:blipFill rotWithShape="1">
          <a:blip r:embed="rId3">
            <a:alphaModFix/>
          </a:blip>
          <a:srcRect b="0" l="0" r="0" t="0"/>
          <a:stretch/>
        </p:blipFill>
        <p:spPr>
          <a:xfrm>
            <a:off x="304075" y="911050"/>
            <a:ext cx="5405049" cy="3979624"/>
          </a:xfrm>
          <a:prstGeom prst="rect">
            <a:avLst/>
          </a:prstGeom>
          <a:noFill/>
          <a:ln>
            <a:noFill/>
          </a:ln>
        </p:spPr>
      </p:pic>
      <p:sp>
        <p:nvSpPr>
          <p:cNvPr id="1940" name="Google Shape;1940;p218"/>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941" name="Google Shape;1941;p218"/>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2" name="Google Shape;1942;p218"/>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943" name="Google Shape;1943;p218"/>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4" name="Google Shape;1944;p218"/>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5" name="Google Shape;1945;p218"/>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6" name="Google Shape;1946;p218"/>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7" name="Google Shape;1947;p218"/>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48" name="Google Shape;1948;p218"/>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1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54" name="Google Shape;1954;p21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5" name="Google Shape;1955;p219"/>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TVC Efficiency-</a:t>
            </a:r>
            <a:r>
              <a:rPr lang="en" sz="1600">
                <a:solidFill>
                  <a:schemeClr val="dk1"/>
                </a:solidFill>
                <a:latin typeface="Arial"/>
                <a:ea typeface="Arial"/>
                <a:cs typeface="Arial"/>
                <a:sym typeface="Arial"/>
              </a:rPr>
              <a:t> Q1 ‘24 Variance Analysis </a:t>
            </a:r>
            <a:r>
              <a:rPr lang="en" sz="1600">
                <a:solidFill>
                  <a:schemeClr val="dk1"/>
                </a:solidFill>
              </a:rPr>
              <a:t>(by Spend Type - Focus TVC) </a:t>
            </a:r>
            <a:endParaRPr sz="1600">
              <a:solidFill>
                <a:schemeClr val="dk1"/>
              </a:solidFill>
              <a:latin typeface="Arial"/>
              <a:ea typeface="Arial"/>
              <a:cs typeface="Arial"/>
              <a:sym typeface="Arial"/>
            </a:endParaRPr>
          </a:p>
        </p:txBody>
      </p:sp>
      <p:sp>
        <p:nvSpPr>
          <p:cNvPr id="1956" name="Google Shape;1956;p21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7" name="Google Shape;1957;p219"/>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0" i="0" lang="en" sz="900" u="none" cap="none" strike="noStrike">
                <a:solidFill>
                  <a:schemeClr val="dk1"/>
                </a:solidFill>
                <a:latin typeface="Arial"/>
                <a:ea typeface="Arial"/>
                <a:cs typeface="Arial"/>
                <a:sym typeface="Arial"/>
              </a:rPr>
              <a:t>$17m program overspend and $3m vendor overspend primarily due to prepayment expense timing and partner overspend</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1" i="0" lang="en" sz="900" u="none" cap="none" strike="noStrike">
                <a:solidFill>
                  <a:schemeClr val="dk1"/>
                </a:solidFill>
                <a:latin typeface="Arial"/>
                <a:ea typeface="Arial"/>
                <a:cs typeface="Arial"/>
                <a:sym typeface="Arial"/>
              </a:rPr>
              <a:t>Data Quality &amp; Future Controls: </a:t>
            </a:r>
            <a:r>
              <a:rPr b="0" i="0" lang="en" sz="900" u="none" cap="none" strike="noStrike">
                <a:solidFill>
                  <a:schemeClr val="dk1"/>
                </a:solidFill>
                <a:latin typeface="Arial"/>
                <a:ea typeface="Arial"/>
                <a:cs typeface="Arial"/>
                <a:sym typeface="Arial"/>
              </a:rPr>
              <a:t>Cleaned the data mapping approach with Central &amp; Marketing Finance. Continue to work via Business Services to ensure data is correct.</a:t>
            </a:r>
            <a:endParaRPr b="0" i="0" sz="900" u="none" cap="none" strike="noStrike">
              <a:solidFill>
                <a:schemeClr val="dk1"/>
              </a:solidFill>
              <a:latin typeface="Arial"/>
              <a:ea typeface="Arial"/>
              <a:cs typeface="Arial"/>
              <a:sym typeface="Arial"/>
            </a:endParaRPr>
          </a:p>
          <a:p>
            <a:pPr indent="0" lvl="0" marL="457200" marR="0" rtl="0" algn="l">
              <a:lnSpc>
                <a:spcPct val="115000"/>
              </a:lnSpc>
              <a:spcBef>
                <a:spcPts val="10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cxnSp>
        <p:nvCxnSpPr>
          <p:cNvPr id="1958" name="Google Shape;1958;p219"/>
          <p:cNvCxnSpPr/>
          <p:nvPr/>
        </p:nvCxnSpPr>
        <p:spPr>
          <a:xfrm rot="10800000">
            <a:off x="5993025" y="1320400"/>
            <a:ext cx="64800" cy="11400"/>
          </a:xfrm>
          <a:prstGeom prst="straightConnector1">
            <a:avLst/>
          </a:prstGeom>
          <a:noFill/>
          <a:ln cap="flat" cmpd="sng" w="114300">
            <a:solidFill>
              <a:srgbClr val="FFFFFF"/>
            </a:solidFill>
            <a:prstDash val="solid"/>
            <a:round/>
            <a:headEnd len="sm" w="sm" type="none"/>
            <a:tailEnd len="sm" w="sm" type="none"/>
          </a:ln>
        </p:spPr>
      </p:cxnSp>
      <p:sp>
        <p:nvSpPr>
          <p:cNvPr id="1959" name="Google Shape;1959;p219"/>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960" name="Google Shape;1960;p219"/>
          <p:cNvPicPr preferRelativeResize="0"/>
          <p:nvPr/>
        </p:nvPicPr>
        <p:blipFill rotWithShape="1">
          <a:blip r:embed="rId3">
            <a:alphaModFix/>
          </a:blip>
          <a:srcRect b="0" l="0" r="0" t="0"/>
          <a:stretch/>
        </p:blipFill>
        <p:spPr>
          <a:xfrm>
            <a:off x="253000" y="1034300"/>
            <a:ext cx="6073199" cy="3816299"/>
          </a:xfrm>
          <a:prstGeom prst="rect">
            <a:avLst/>
          </a:prstGeom>
          <a:noFill/>
          <a:ln>
            <a:noFill/>
          </a:ln>
        </p:spPr>
      </p:pic>
      <p:sp>
        <p:nvSpPr>
          <p:cNvPr id="1961" name="Google Shape;1961;p219"/>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962" name="Google Shape;1962;p219"/>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68" name="Google Shape;1968;p2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9" name="Google Shape;1969;p220"/>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T&amp;E Efficiency- </a:t>
            </a:r>
            <a:r>
              <a:rPr lang="en" sz="1600">
                <a:solidFill>
                  <a:schemeClr val="dk1"/>
                </a:solidFill>
                <a:latin typeface="Arial"/>
                <a:ea typeface="Arial"/>
                <a:cs typeface="Arial"/>
                <a:sym typeface="Arial"/>
              </a:rPr>
              <a:t>Q1‘24 T&amp;E vs. Plan </a:t>
            </a:r>
            <a:r>
              <a:rPr lang="en" sz="1600">
                <a:solidFill>
                  <a:schemeClr val="dk1"/>
                </a:solidFill>
              </a:rPr>
              <a:t>(by Cost Center &amp; Lead)</a:t>
            </a:r>
            <a:endParaRPr sz="1600">
              <a:solidFill>
                <a:schemeClr val="dk1"/>
              </a:solidFill>
              <a:latin typeface="Arial"/>
              <a:ea typeface="Arial"/>
              <a:cs typeface="Arial"/>
              <a:sym typeface="Arial"/>
            </a:endParaRPr>
          </a:p>
        </p:txBody>
      </p:sp>
      <p:sp>
        <p:nvSpPr>
          <p:cNvPr id="1970" name="Google Shape;1970;p2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1" name="Google Shape;1971;p220"/>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Q1 total T&amp;E expense was $522k (35%) over budget primarily driven by overspend in the regions and GCP Product Marketing. Majority of overspend is due to the missed quarterly allocation.</a:t>
            </a:r>
            <a:endParaRPr b="0"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Continue to manage the spend on a yearly basis while monitoring pacing every quarter</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pic>
        <p:nvPicPr>
          <p:cNvPr id="1972" name="Google Shape;1972;p220"/>
          <p:cNvPicPr preferRelativeResize="0"/>
          <p:nvPr/>
        </p:nvPicPr>
        <p:blipFill rotWithShape="1">
          <a:blip r:embed="rId3">
            <a:alphaModFix/>
          </a:blip>
          <a:srcRect b="-2746" l="-2677" r="2679" t="2749"/>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2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78" name="Google Shape;1978;p2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9" name="Google Shape;1979;p221"/>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1980" name="Google Shape;1980;p2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1" name="Google Shape;1981;p221"/>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982" name="Google Shape;1982;p221"/>
          <p:cNvGraphicFramePr/>
          <p:nvPr/>
        </p:nvGraphicFramePr>
        <p:xfrm>
          <a:off x="319538" y="1402015"/>
          <a:ext cx="3000000" cy="3000000"/>
        </p:xfrm>
        <a:graphic>
          <a:graphicData uri="http://schemas.openxmlformats.org/drawingml/2006/table">
            <a:tbl>
              <a:tblPr>
                <a:noFill/>
                <a:tableStyleId>{18AA9EB8-3B46-4B0B-BD6F-64684F199A84}</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NORTHAM</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GLOBAL</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LATAM</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EMEA</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APAC</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JAPAN</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PUBLIC SECTOR</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solidFill>
                            <a:srgbClr val="FFFFFF"/>
                          </a:solidFill>
                          <a:latin typeface="Arial"/>
                          <a:ea typeface="Arial"/>
                          <a:cs typeface="Arial"/>
                          <a:sym typeface="Arial"/>
                        </a:rPr>
                        <a:t>TOTAL</a:t>
                      </a:r>
                      <a:endParaRPr b="1" sz="7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Metric</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Q</a:t>
                      </a:r>
                      <a:r>
                        <a:rPr b="1" lang="en" sz="700" u="none" cap="none" strike="noStrike"/>
                        <a:t>2</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Chg</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700" u="none" cap="none" strike="noStrike">
                          <a:latin typeface="Arial"/>
                          <a:ea typeface="Arial"/>
                          <a:cs typeface="Arial"/>
                          <a:sym typeface="Arial"/>
                        </a:rPr>
                        <a:t>YTD</a:t>
                      </a:r>
                      <a:endParaRPr b="1"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Ticket Volume</a:t>
                      </a:r>
                      <a:endParaRPr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SLA Adherence</a:t>
                      </a:r>
                      <a:endParaRPr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700" u="none" cap="none" strike="noStrike">
                          <a:latin typeface="Arial"/>
                          <a:ea typeface="Arial"/>
                          <a:cs typeface="Arial"/>
                          <a:sym typeface="Arial"/>
                        </a:rPr>
                        <a:t>Marketer Satisfaction</a:t>
                      </a:r>
                      <a:endParaRPr sz="7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1983" name="Google Shape;1983;p221"/>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graphicFrame>
        <p:nvGraphicFramePr>
          <p:cNvPr id="1984" name="Google Shape;1984;p221"/>
          <p:cNvGraphicFramePr/>
          <p:nvPr/>
        </p:nvGraphicFramePr>
        <p:xfrm>
          <a:off x="319550" y="2876063"/>
          <a:ext cx="3000000" cy="3000000"/>
        </p:xfrm>
        <a:graphic>
          <a:graphicData uri="http://schemas.openxmlformats.org/drawingml/2006/table">
            <a:tbl>
              <a:tblPr>
                <a:noFill/>
                <a:tableStyleId>{CB0696CB-75CE-4C8B-866E-19CD210A34E1}</a:tableStyleId>
              </a:tblPr>
              <a:tblGrid>
                <a:gridCol w="8703925"/>
              </a:tblGrid>
              <a:tr h="313325">
                <a:tc>
                  <a:txBody>
                    <a:bodyPr/>
                    <a:lstStyle/>
                    <a:p>
                      <a:pPr indent="0" lvl="0" marL="0" marR="0" rtl="0" algn="l">
                        <a:lnSpc>
                          <a:spcPct val="115000"/>
                        </a:lnSpc>
                        <a:spcBef>
                          <a:spcPts val="0"/>
                        </a:spcBef>
                        <a:spcAft>
                          <a:spcPts val="0"/>
                        </a:spcAft>
                        <a:buClr>
                          <a:srgbClr val="000000"/>
                        </a:buClr>
                        <a:buSzPts val="800"/>
                        <a:buFont typeface="Arial"/>
                        <a:buNone/>
                      </a:pPr>
                      <a:r>
                        <a:t/>
                      </a:r>
                      <a:endParaRPr i="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15000"/>
                        </a:lnSpc>
                        <a:spcBef>
                          <a:spcPts val="0"/>
                        </a:spcBef>
                        <a:spcAft>
                          <a:spcPts val="0"/>
                        </a:spcAft>
                        <a:buClr>
                          <a:srgbClr val="000000"/>
                        </a:buClr>
                        <a:buSzPts val="800"/>
                        <a:buFont typeface="Arial"/>
                        <a:buNone/>
                      </a:pPr>
                      <a:r>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85" name="Google Shape;1985;p221"/>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streamline</a:t>
            </a:r>
            <a:endParaRPr b="0" i="0" sz="1400" u="none" cap="none" strike="noStrike">
              <a:solidFill>
                <a:srgbClr val="000000"/>
              </a:solidFill>
              <a:latin typeface="Arial"/>
              <a:ea typeface="Arial"/>
              <a:cs typeface="Arial"/>
              <a:sym typeface="Arial"/>
            </a:endParaRPr>
          </a:p>
        </p:txBody>
      </p:sp>
      <p:sp>
        <p:nvSpPr>
          <p:cNvPr id="1986" name="Google Shape;1986;p221"/>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Note: Q1, 2024 results are compared against Q1, 2023</a:t>
            </a:r>
            <a:endParaRPr b="0" i="1"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222"/>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QTD and YTD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February 29</a:t>
            </a:r>
            <a:endParaRPr b="0" i="1" sz="1400" u="none" cap="none" strike="noStrike">
              <a:solidFill>
                <a:srgbClr val="4285F4"/>
              </a:solidFill>
              <a:latin typeface="Arial"/>
              <a:ea typeface="Arial"/>
              <a:cs typeface="Arial"/>
              <a:sym typeface="Arial"/>
            </a:endParaRPr>
          </a:p>
        </p:txBody>
      </p:sp>
      <p:sp>
        <p:nvSpPr>
          <p:cNvPr id="1992" name="Google Shape;1992;p222"/>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graphicFrame>
        <p:nvGraphicFramePr>
          <p:cNvPr id="1997" name="Google Shape;1997;p223"/>
          <p:cNvGraphicFramePr/>
          <p:nvPr/>
        </p:nvGraphicFramePr>
        <p:xfrm>
          <a:off x="435375" y="813375"/>
          <a:ext cx="3000000" cy="3000000"/>
        </p:xfrm>
        <a:graphic>
          <a:graphicData uri="http://schemas.openxmlformats.org/drawingml/2006/table">
            <a:tbl>
              <a:tblPr>
                <a:noFill/>
                <a:tableStyleId>{CB0696CB-75CE-4C8B-866E-19CD210A34E1}</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Introduction, Welcome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10-10:05 am</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Michael, Vijai</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Direct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10:15-10:35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Allison, Justin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Partner</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10:35-10:50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Mohan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Regional Escalations and Insights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10:50-11</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Amlaan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Business Services and Concierge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11-11:15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Jaaziel</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Finance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solidFill>
                            <a:schemeClr val="dk1"/>
                          </a:solidFill>
                          <a:latin typeface="Arial"/>
                          <a:ea typeface="Arial"/>
                          <a:cs typeface="Arial"/>
                          <a:sym typeface="Arial"/>
                        </a:rPr>
                        <a:t>11:15-11:30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Joyce, Andrea, Isa</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GCP</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11:30-11:45</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Anna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GWS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11:45-12</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Aditee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998" name="Google Shape;1998;p22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2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Feedback</a:t>
            </a:r>
            <a:endParaRPr/>
          </a:p>
        </p:txBody>
      </p:sp>
      <p:sp>
        <p:nvSpPr>
          <p:cNvPr id="2004" name="Google Shape;2004;p22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Key themes we heard across LBTH feedback sessions</a:t>
            </a:r>
            <a:endParaRPr/>
          </a:p>
        </p:txBody>
      </p:sp>
      <p:sp>
        <p:nvSpPr>
          <p:cNvPr id="2005" name="Google Shape;2005;p224"/>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currently focuses on performance in the red. Reporting owners would like to also highlight drivers of success to provide recommendations to the business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2006" name="Google Shape;2006;p224"/>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01</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Desire to focus more on </a:t>
            </a:r>
            <a:r>
              <a:rPr b="1" i="0" lang="en" sz="1300" u="none" cap="none" strike="noStrike">
                <a:solidFill>
                  <a:srgbClr val="202124"/>
                </a:solidFill>
                <a:latin typeface="Arial"/>
                <a:ea typeface="Arial"/>
                <a:cs typeface="Arial"/>
                <a:sym typeface="Arial"/>
              </a:rPr>
              <a:t>lessons learned / why </a:t>
            </a:r>
            <a:r>
              <a:rPr b="0" i="0" lang="en" sz="1300" u="none" cap="none" strike="noStrike">
                <a:solidFill>
                  <a:srgbClr val="202124"/>
                </a:solidFill>
                <a:latin typeface="Arial"/>
                <a:ea typeface="Arial"/>
                <a:cs typeface="Arial"/>
                <a:sym typeface="Arial"/>
              </a:rPr>
              <a:t>from wins </a:t>
            </a:r>
            <a:endParaRPr b="0" i="0" sz="2900" u="none" cap="none" strike="noStrike">
              <a:solidFill>
                <a:srgbClr val="4285F4"/>
              </a:solidFill>
              <a:latin typeface="Roboto Mono ExtraLight"/>
              <a:ea typeface="Roboto Mono ExtraLight"/>
              <a:cs typeface="Roboto Mono ExtraLight"/>
              <a:sym typeface="Roboto Mono ExtraLight"/>
            </a:endParaRPr>
          </a:p>
        </p:txBody>
      </p:sp>
      <p:sp>
        <p:nvSpPr>
          <p:cNvPr id="2007" name="Google Shape;2007;p224"/>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02</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More time needed in each section for discussion</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2008" name="Google Shape;2008;p224"/>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03</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0"/>
              </a:spcAft>
              <a:buClr>
                <a:srgbClr val="000000"/>
              </a:buClr>
              <a:buSzPts val="1300"/>
              <a:buFont typeface="Arial"/>
              <a:buNone/>
            </a:pPr>
            <a:r>
              <a:rPr b="0" i="0" lang="en" sz="1300" u="none" cap="none" strike="noStrike">
                <a:solidFill>
                  <a:srgbClr val="202124"/>
                </a:solidFill>
                <a:latin typeface="Arial"/>
                <a:ea typeface="Arial"/>
                <a:cs typeface="Arial"/>
                <a:sym typeface="Arial"/>
              </a:rPr>
              <a:t>Schedule should     be optimized for MMRs</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2009" name="Google Shape;2009;p224"/>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04</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Opportunity to hear about Business Priorities from LT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2010" name="Google Shape;2010;p224"/>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05</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Post-Meeting recap to emphasize actionable recommendations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2011" name="Google Shape;2011;p224"/>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Current schedule does not allow enough time to discuss each section, ask questions and discuss themes across  OKR pillars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2012" name="Google Shape;2012;p224"/>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Meeting is scheduled at times where MMRs and latest data may not be available, preventing reporting owners from delivering most relevant insights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2013" name="Google Shape;2013;p224"/>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In addition to discussing OKR performance, attendees are interested in hearing GCM leadership's business priorities</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2014" name="Google Shape;2014;p224"/>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should shift from being solely a performance readout to additionally advising on levers the organization can pull to drive growth / improve business performance</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22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Introduction</a:t>
            </a:r>
            <a:endParaRPr/>
          </a:p>
        </p:txBody>
      </p:sp>
      <p:sp>
        <p:nvSpPr>
          <p:cNvPr id="2020" name="Google Shape;2020;p22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2021" name="Google Shape;2021;p225"/>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Each brief will </a:t>
            </a:r>
            <a:r>
              <a:rPr b="1" i="0" lang="en" sz="1200" u="none" cap="none" strike="noStrike">
                <a:solidFill>
                  <a:srgbClr val="FFFFFF"/>
                </a:solidFill>
                <a:highlight>
                  <a:schemeClr val="accent1"/>
                </a:highlight>
                <a:latin typeface="Arial"/>
                <a:ea typeface="Arial"/>
                <a:cs typeface="Arial"/>
                <a:sym typeface="Arial"/>
              </a:rPr>
              <a:t> identify activities / insights / lessons learned from top &amp; bottom performing regions</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We will </a:t>
            </a:r>
            <a:r>
              <a:rPr b="1" i="0" lang="en" sz="1200" u="none" cap="none" strike="noStrike">
                <a:solidFill>
                  <a:srgbClr val="FFFFFF"/>
                </a:solidFill>
                <a:highlight>
                  <a:schemeClr val="accent1"/>
                </a:highlight>
                <a:latin typeface="Arial"/>
                <a:ea typeface="Arial"/>
                <a:cs typeface="Arial"/>
                <a:sym typeface="Arial"/>
              </a:rPr>
              <a:t>allocate 5 minutes per section</a:t>
            </a:r>
            <a:r>
              <a:rPr b="0" i="0" lang="en" sz="1200" u="none" cap="none" strike="noStrike">
                <a:solidFill>
                  <a:schemeClr val="dk1"/>
                </a:solidFill>
                <a:latin typeface="Arial"/>
                <a:ea typeface="Arial"/>
                <a:cs typeface="Arial"/>
                <a:sym typeface="Arial"/>
              </a:rPr>
              <a:t> for questions and comments to enable cross-pillar discussions</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Align LBTH to occur after MMRs and before QMRs</a:t>
            </a:r>
            <a:r>
              <a:rPr b="0" i="0" lang="en" sz="1200" u="none" cap="none" strike="noStrike">
                <a:solidFill>
                  <a:srgbClr val="202124"/>
                </a:solidFill>
                <a:latin typeface="Arial"/>
                <a:ea typeface="Arial"/>
                <a:cs typeface="Arial"/>
                <a:sym typeface="Arial"/>
              </a:rPr>
              <a:t> to ensure most up-to-date insights are shared  and action can be prepped before QMR *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Intersperse Leadership updates</a:t>
            </a:r>
            <a:r>
              <a:rPr b="0" i="0" lang="en" sz="1200" u="none" cap="none" strike="noStrike">
                <a:solidFill>
                  <a:srgbClr val="202124"/>
                </a:solidFill>
                <a:latin typeface="Arial"/>
                <a:ea typeface="Arial"/>
                <a:cs typeface="Arial"/>
                <a:sym typeface="Arial"/>
              </a:rPr>
              <a:t> on GCM business priorities / performance concerns, etc. throughout the sections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rgbClr val="4A86E8"/>
                </a:highlight>
                <a:latin typeface="Arial"/>
                <a:ea typeface="Arial"/>
                <a:cs typeface="Arial"/>
                <a:sym typeface="Arial"/>
              </a:rPr>
              <a:t>Drive action and recommendations from insights</a:t>
            </a:r>
            <a:r>
              <a:rPr b="0" i="0" lang="en" sz="1200" u="none" cap="none" strike="noStrike">
                <a:solidFill>
                  <a:srgbClr val="202124"/>
                </a:solidFill>
                <a:latin typeface="Arial"/>
                <a:ea typeface="Arial"/>
                <a:cs typeface="Arial"/>
                <a:sym typeface="Arial"/>
              </a:rPr>
              <a:t> uncovered in the brief to share out  and enact across regional and product teams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2000"/>
              </a:spcAft>
              <a:buClr>
                <a:srgbClr val="000000"/>
              </a:buClr>
              <a:buSzPts val="1900"/>
              <a:buFont typeface="Arial"/>
              <a:buNone/>
            </a:pPr>
            <a:r>
              <a:t/>
            </a:r>
            <a:endParaRPr b="1" i="0" sz="1900" u="none" cap="none" strike="noStrike">
              <a:solidFill>
                <a:srgbClr val="202124"/>
              </a:solidFill>
              <a:latin typeface="Arial"/>
              <a:ea typeface="Arial"/>
              <a:cs typeface="Arial"/>
              <a:sym typeface="Arial"/>
            </a:endParaRPr>
          </a:p>
        </p:txBody>
      </p:sp>
      <p:cxnSp>
        <p:nvCxnSpPr>
          <p:cNvPr id="2022" name="Google Shape;2022;p225"/>
          <p:cNvCxnSpPr/>
          <p:nvPr/>
        </p:nvCxnSpPr>
        <p:spPr>
          <a:xfrm rot="10800000">
            <a:off x="1867175" y="1143713"/>
            <a:ext cx="0" cy="432600"/>
          </a:xfrm>
          <a:prstGeom prst="straightConnector1">
            <a:avLst/>
          </a:prstGeom>
          <a:noFill/>
          <a:ln cap="flat" cmpd="sng" w="9525">
            <a:solidFill>
              <a:srgbClr val="BDC1C6"/>
            </a:solidFill>
            <a:prstDash val="solid"/>
            <a:round/>
            <a:headEnd len="sm" w="sm" type="none"/>
            <a:tailEnd len="sm" w="sm" type="none"/>
          </a:ln>
        </p:spPr>
      </p:cxnSp>
      <p:pic>
        <p:nvPicPr>
          <p:cNvPr id="2023" name="Google Shape;2023;p225"/>
          <p:cNvPicPr preferRelativeResize="0"/>
          <p:nvPr/>
        </p:nvPicPr>
        <p:blipFill rotWithShape="1">
          <a:blip r:embed="rId3">
            <a:alphaModFix/>
          </a:blip>
          <a:srcRect b="0" l="0" r="0" t="0"/>
          <a:stretch/>
        </p:blipFill>
        <p:spPr>
          <a:xfrm>
            <a:off x="1083384" y="2748020"/>
            <a:ext cx="457201" cy="525780"/>
          </a:xfrm>
          <a:prstGeom prst="rect">
            <a:avLst/>
          </a:prstGeom>
          <a:noFill/>
          <a:ln>
            <a:noFill/>
          </a:ln>
        </p:spPr>
      </p:pic>
      <p:grpSp>
        <p:nvGrpSpPr>
          <p:cNvPr id="2024" name="Google Shape;2024;p225"/>
          <p:cNvGrpSpPr/>
          <p:nvPr/>
        </p:nvGrpSpPr>
        <p:grpSpPr>
          <a:xfrm>
            <a:off x="1151975" y="1133934"/>
            <a:ext cx="320033" cy="526673"/>
            <a:chOff x="899642" y="2519444"/>
            <a:chExt cx="548659" cy="909312"/>
          </a:xfrm>
        </p:grpSpPr>
        <p:pic>
          <p:nvPicPr>
            <p:cNvPr id="2025" name="Google Shape;2025;p225"/>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2026" name="Google Shape;2026;p225"/>
            <p:cNvGrpSpPr/>
            <p:nvPr/>
          </p:nvGrpSpPr>
          <p:grpSpPr>
            <a:xfrm>
              <a:off x="995143" y="2700335"/>
              <a:ext cx="357657" cy="467276"/>
              <a:chOff x="6227200" y="2101800"/>
              <a:chExt cx="1246625" cy="1623050"/>
            </a:xfrm>
          </p:grpSpPr>
          <p:sp>
            <p:nvSpPr>
              <p:cNvPr id="2027" name="Google Shape;2027;p225"/>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25"/>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25"/>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225"/>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25"/>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25"/>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25"/>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25"/>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25"/>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36" name="Google Shape;2036;p225"/>
          <p:cNvGrpSpPr/>
          <p:nvPr/>
        </p:nvGrpSpPr>
        <p:grpSpPr>
          <a:xfrm>
            <a:off x="1060518" y="1923687"/>
            <a:ext cx="502934" cy="502923"/>
            <a:chOff x="7577728" y="749340"/>
            <a:chExt cx="661146" cy="661654"/>
          </a:xfrm>
        </p:grpSpPr>
        <p:sp>
          <p:nvSpPr>
            <p:cNvPr id="2037" name="Google Shape;2037;p225"/>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25"/>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25"/>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25"/>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1" name="Google Shape;2041;p225"/>
          <p:cNvGrpSpPr/>
          <p:nvPr/>
        </p:nvGrpSpPr>
        <p:grpSpPr>
          <a:xfrm>
            <a:off x="1060524" y="3530979"/>
            <a:ext cx="502920" cy="502920"/>
            <a:chOff x="1190625" y="238125"/>
            <a:chExt cx="5238750" cy="5238750"/>
          </a:xfrm>
        </p:grpSpPr>
        <p:sp>
          <p:nvSpPr>
            <p:cNvPr id="2042" name="Google Shape;2042;p225"/>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25"/>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25"/>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25"/>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25"/>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25"/>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25"/>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25"/>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25"/>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25"/>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25"/>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25"/>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4" name="Google Shape;2054;p225"/>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5F6368"/>
                </a:solidFill>
                <a:latin typeface="Arial"/>
                <a:ea typeface="Arial"/>
                <a:cs typeface="Arial"/>
                <a:sym typeface="Arial"/>
              </a:rPr>
              <a:t>* where possible</a:t>
            </a:r>
            <a:endParaRPr b="0" i="1" sz="800" u="none" cap="none" strike="noStrike">
              <a:solidFill>
                <a:srgbClr val="5F6368"/>
              </a:solidFill>
              <a:latin typeface="Arial"/>
              <a:ea typeface="Arial"/>
              <a:cs typeface="Arial"/>
              <a:sym typeface="Arial"/>
            </a:endParaRPr>
          </a:p>
        </p:txBody>
      </p:sp>
      <p:sp>
        <p:nvSpPr>
          <p:cNvPr id="2055" name="Google Shape;2055;p225"/>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01</a:t>
            </a:r>
            <a:endParaRPr b="1" i="0" sz="1500" u="none" cap="none" strike="noStrike">
              <a:solidFill>
                <a:srgbClr val="000000"/>
              </a:solidFill>
              <a:latin typeface="Arial"/>
              <a:ea typeface="Arial"/>
              <a:cs typeface="Arial"/>
              <a:sym typeface="Arial"/>
            </a:endParaRPr>
          </a:p>
        </p:txBody>
      </p:sp>
      <p:sp>
        <p:nvSpPr>
          <p:cNvPr id="2056" name="Google Shape;2056;p225"/>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02</a:t>
            </a:r>
            <a:endParaRPr b="1" i="0" sz="1500" u="none" cap="none" strike="noStrike">
              <a:solidFill>
                <a:srgbClr val="000000"/>
              </a:solidFill>
              <a:latin typeface="Arial"/>
              <a:ea typeface="Arial"/>
              <a:cs typeface="Arial"/>
              <a:sym typeface="Arial"/>
            </a:endParaRPr>
          </a:p>
        </p:txBody>
      </p:sp>
      <p:sp>
        <p:nvSpPr>
          <p:cNvPr id="2057" name="Google Shape;2057;p225"/>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03</a:t>
            </a:r>
            <a:endParaRPr b="1" i="0" sz="1500" u="none" cap="none" strike="noStrike">
              <a:solidFill>
                <a:srgbClr val="000000"/>
              </a:solidFill>
              <a:latin typeface="Arial"/>
              <a:ea typeface="Arial"/>
              <a:cs typeface="Arial"/>
              <a:sym typeface="Arial"/>
            </a:endParaRPr>
          </a:p>
        </p:txBody>
      </p:sp>
      <p:sp>
        <p:nvSpPr>
          <p:cNvPr id="2058" name="Google Shape;2058;p225"/>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04</a:t>
            </a:r>
            <a:endParaRPr b="1" i="0" sz="1500" u="none" cap="none" strike="noStrike">
              <a:solidFill>
                <a:srgbClr val="000000"/>
              </a:solidFill>
              <a:latin typeface="Arial"/>
              <a:ea typeface="Arial"/>
              <a:cs typeface="Arial"/>
              <a:sym typeface="Arial"/>
            </a:endParaRPr>
          </a:p>
        </p:txBody>
      </p:sp>
      <p:sp>
        <p:nvSpPr>
          <p:cNvPr id="2059" name="Google Shape;2059;p225"/>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05</a:t>
            </a:r>
            <a:endParaRPr b="1" i="0" sz="1500" u="none" cap="none" strike="noStrike">
              <a:solidFill>
                <a:srgbClr val="000000"/>
              </a:solidFill>
              <a:latin typeface="Arial"/>
              <a:ea typeface="Arial"/>
              <a:cs typeface="Arial"/>
              <a:sym typeface="Arial"/>
            </a:endParaRPr>
          </a:p>
        </p:txBody>
      </p:sp>
      <p:cxnSp>
        <p:nvCxnSpPr>
          <p:cNvPr id="2060" name="Google Shape;2060;p225"/>
          <p:cNvCxnSpPr/>
          <p:nvPr/>
        </p:nvCxnSpPr>
        <p:spPr>
          <a:xfrm rot="10800000">
            <a:off x="1867175" y="1970975"/>
            <a:ext cx="0" cy="432600"/>
          </a:xfrm>
          <a:prstGeom prst="straightConnector1">
            <a:avLst/>
          </a:prstGeom>
          <a:noFill/>
          <a:ln cap="flat" cmpd="sng" w="9525">
            <a:solidFill>
              <a:srgbClr val="BDC1C6"/>
            </a:solidFill>
            <a:prstDash val="solid"/>
            <a:round/>
            <a:headEnd len="sm" w="sm" type="none"/>
            <a:tailEnd len="sm" w="sm" type="none"/>
          </a:ln>
        </p:spPr>
      </p:cxnSp>
      <p:cxnSp>
        <p:nvCxnSpPr>
          <p:cNvPr id="2061" name="Google Shape;2061;p225"/>
          <p:cNvCxnSpPr/>
          <p:nvPr/>
        </p:nvCxnSpPr>
        <p:spPr>
          <a:xfrm rot="10800000">
            <a:off x="1867175" y="2806738"/>
            <a:ext cx="0" cy="432600"/>
          </a:xfrm>
          <a:prstGeom prst="straightConnector1">
            <a:avLst/>
          </a:prstGeom>
          <a:noFill/>
          <a:ln cap="flat" cmpd="sng" w="9525">
            <a:solidFill>
              <a:srgbClr val="BDC1C6"/>
            </a:solidFill>
            <a:prstDash val="solid"/>
            <a:round/>
            <a:headEnd len="sm" w="sm" type="none"/>
            <a:tailEnd len="sm" w="sm" type="none"/>
          </a:ln>
        </p:spPr>
      </p:cxnSp>
      <p:cxnSp>
        <p:nvCxnSpPr>
          <p:cNvPr id="2062" name="Google Shape;2062;p225"/>
          <p:cNvCxnSpPr/>
          <p:nvPr/>
        </p:nvCxnSpPr>
        <p:spPr>
          <a:xfrm rot="10800000">
            <a:off x="1867175" y="3578288"/>
            <a:ext cx="0" cy="432600"/>
          </a:xfrm>
          <a:prstGeom prst="straightConnector1">
            <a:avLst/>
          </a:prstGeom>
          <a:noFill/>
          <a:ln cap="flat" cmpd="sng" w="9525">
            <a:solidFill>
              <a:srgbClr val="BDC1C6"/>
            </a:solidFill>
            <a:prstDash val="solid"/>
            <a:round/>
            <a:headEnd len="sm" w="sm" type="none"/>
            <a:tailEnd len="sm" w="sm" type="none"/>
          </a:ln>
        </p:spPr>
      </p:cxnSp>
      <p:cxnSp>
        <p:nvCxnSpPr>
          <p:cNvPr id="2063" name="Google Shape;2063;p225"/>
          <p:cNvCxnSpPr/>
          <p:nvPr/>
        </p:nvCxnSpPr>
        <p:spPr>
          <a:xfrm rot="10800000">
            <a:off x="1867175" y="4445475"/>
            <a:ext cx="0" cy="432600"/>
          </a:xfrm>
          <a:prstGeom prst="straightConnector1">
            <a:avLst/>
          </a:prstGeom>
          <a:noFill/>
          <a:ln cap="flat" cmpd="sng" w="9525">
            <a:solidFill>
              <a:srgbClr val="BDC1C6"/>
            </a:solidFill>
            <a:prstDash val="solid"/>
            <a:round/>
            <a:headEnd len="sm" w="sm" type="none"/>
            <a:tailEnd len="sm" w="sm" type="none"/>
          </a:ln>
        </p:spPr>
      </p:cxnSp>
      <p:pic>
        <p:nvPicPr>
          <p:cNvPr id="2064" name="Google Shape;2064;p225"/>
          <p:cNvPicPr preferRelativeResize="0"/>
          <p:nvPr/>
        </p:nvPicPr>
        <p:blipFill rotWithShape="1">
          <a:blip r:embed="rId5">
            <a:alphaModFix/>
          </a:blip>
          <a:srcRect b="0" l="0" r="0" t="0"/>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graphicFrame>
        <p:nvGraphicFramePr>
          <p:cNvPr id="2069" name="Google Shape;2069;p226"/>
          <p:cNvGraphicFramePr/>
          <p:nvPr/>
        </p:nvGraphicFramePr>
        <p:xfrm>
          <a:off x="3344850" y="79253"/>
          <a:ext cx="3000000" cy="3000000"/>
        </p:xfrm>
        <a:graphic>
          <a:graphicData uri="http://schemas.openxmlformats.org/drawingml/2006/table">
            <a:tbl>
              <a:tblPr>
                <a:noFill/>
                <a:tableStyleId>{18AA9EB8-3B46-4B0B-BD6F-64684F199A84}</a:tableStyleId>
              </a:tblPr>
              <a:tblGrid>
                <a:gridCol w="338100"/>
                <a:gridCol w="1453475"/>
                <a:gridCol w="1149525"/>
                <a:gridCol w="1149525"/>
                <a:gridCol w="1149525"/>
              </a:tblGrid>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QTD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Pacing </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4.8k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88%</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70%</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$3.67B</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142%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114%</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540k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65%</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51%</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$292M</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$61M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106%</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106%</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324k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26k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92%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$273M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Seats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300k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113%</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Cost Per QSO</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070" name="Google Shape;2070;p226"/>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YTD</a:t>
            </a:r>
            <a:endParaRPr b="1" i="0" sz="2000" u="none" cap="none" strike="noStrike">
              <a:solidFill>
                <a:srgbClr val="202124"/>
              </a:solidFill>
              <a:latin typeface="Arial"/>
              <a:ea typeface="Arial"/>
              <a:cs typeface="Arial"/>
              <a:sym typeface="Arial"/>
            </a:endParaRPr>
          </a:p>
        </p:txBody>
      </p:sp>
      <p:sp>
        <p:nvSpPr>
          <p:cNvPr id="2071" name="Google Shape;2071;p226"/>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rgbClr val="202124"/>
                </a:solidFill>
                <a:latin typeface="Arial"/>
                <a:ea typeface="Arial"/>
                <a:cs typeface="Arial"/>
                <a:sym typeface="Arial"/>
              </a:rPr>
              <a:t>Please note, Acquire Revenue results will show January YTD, as results are reported on the 6th of the following month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granular Key Result and regional data</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2072" name="Google Shape;2072;p226"/>
          <p:cNvGrpSpPr/>
          <p:nvPr/>
        </p:nvGrpSpPr>
        <p:grpSpPr>
          <a:xfrm>
            <a:off x="3443653" y="1515738"/>
            <a:ext cx="147775" cy="132240"/>
            <a:chOff x="6337848" y="1577150"/>
            <a:chExt cx="273253" cy="223718"/>
          </a:xfrm>
        </p:grpSpPr>
        <p:sp>
          <p:nvSpPr>
            <p:cNvPr id="2073" name="Google Shape;2073;p22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2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2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6" name="Google Shape;2076;p226"/>
          <p:cNvGrpSpPr/>
          <p:nvPr/>
        </p:nvGrpSpPr>
        <p:grpSpPr>
          <a:xfrm>
            <a:off x="3443653" y="701663"/>
            <a:ext cx="147775" cy="132240"/>
            <a:chOff x="6337848" y="1577150"/>
            <a:chExt cx="273253" cy="223718"/>
          </a:xfrm>
        </p:grpSpPr>
        <p:sp>
          <p:nvSpPr>
            <p:cNvPr id="2077" name="Google Shape;2077;p22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2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2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0" name="Google Shape;2080;p226"/>
          <p:cNvGrpSpPr/>
          <p:nvPr/>
        </p:nvGrpSpPr>
        <p:grpSpPr>
          <a:xfrm>
            <a:off x="3426108" y="2329836"/>
            <a:ext cx="182892" cy="146307"/>
            <a:chOff x="981300" y="1412538"/>
            <a:chExt cx="308470" cy="238480"/>
          </a:xfrm>
        </p:grpSpPr>
        <p:sp>
          <p:nvSpPr>
            <p:cNvPr id="2081" name="Google Shape;2081;p22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2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2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4" name="Google Shape;2084;p226"/>
          <p:cNvGrpSpPr/>
          <p:nvPr/>
        </p:nvGrpSpPr>
        <p:grpSpPr>
          <a:xfrm>
            <a:off x="3426108" y="3422148"/>
            <a:ext cx="182892" cy="146307"/>
            <a:chOff x="981300" y="1412538"/>
            <a:chExt cx="308470" cy="238480"/>
          </a:xfrm>
        </p:grpSpPr>
        <p:sp>
          <p:nvSpPr>
            <p:cNvPr id="2085" name="Google Shape;2085;p22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2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2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8" name="Google Shape;2088;p226"/>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9" name="Google Shape;2089;p226"/>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0" name="Google Shape;2090;p226"/>
          <p:cNvGrpSpPr/>
          <p:nvPr/>
        </p:nvGrpSpPr>
        <p:grpSpPr>
          <a:xfrm>
            <a:off x="3426095" y="4249248"/>
            <a:ext cx="182892" cy="146307"/>
            <a:chOff x="981300" y="1412538"/>
            <a:chExt cx="308470" cy="238480"/>
          </a:xfrm>
        </p:grpSpPr>
        <p:sp>
          <p:nvSpPr>
            <p:cNvPr id="2091" name="Google Shape;2091;p22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2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2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graphicFrame>
        <p:nvGraphicFramePr>
          <p:cNvPr id="2098" name="Google Shape;2098;p227"/>
          <p:cNvGraphicFramePr/>
          <p:nvPr/>
        </p:nvGraphicFramePr>
        <p:xfrm>
          <a:off x="1220475" y="774375"/>
          <a:ext cx="3000000" cy="3000000"/>
        </p:xfrm>
        <a:graphic>
          <a:graphicData uri="http://schemas.openxmlformats.org/drawingml/2006/table">
            <a:tbl>
              <a:tblPr>
                <a:noFill/>
                <a:tableStyleId>{CB0696CB-75CE-4C8B-866E-19CD210A34E1}</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chemeClr val="hlink"/>
                          </a:solidFill>
                          <a:uFill>
                            <a:noFill/>
                          </a:uFill>
                          <a:latin typeface="Arial"/>
                          <a:ea typeface="Arial"/>
                          <a:cs typeface="Arial"/>
                          <a:sym typeface="Arial"/>
                          <a:hlinkClick action="ppaction://hlinksldjump" r:id="rId3"/>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hlink"/>
                          </a:solidFill>
                          <a:uFill>
                            <a:noFill/>
                          </a:uFill>
                          <a:latin typeface="Arial"/>
                          <a:ea typeface="Arial"/>
                          <a:cs typeface="Arial"/>
                          <a:sym typeface="Arial"/>
                          <a:hlinkClick action="ppaction://hlinksldjump" r:id="rId4"/>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hlink"/>
                          </a:solidFill>
                          <a:uFill>
                            <a:noFill/>
                          </a:uFill>
                          <a:latin typeface="Arial"/>
                          <a:ea typeface="Arial"/>
                          <a:cs typeface="Arial"/>
                          <a:sym typeface="Arial"/>
                          <a:hlinkClick action="ppaction://hlinksldjump" r:id="rId5"/>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a:t>
                      </a:r>
                      <a:r>
                        <a:rPr lang="en" sz="1100" u="none" cap="none" strike="noStrike">
                          <a:solidFill>
                            <a:schemeClr val="lt1"/>
                          </a:solidFill>
                          <a:latin typeface="Arial"/>
                          <a:ea typeface="Arial"/>
                          <a:cs typeface="Arial"/>
                          <a:sym typeface="Arial"/>
                        </a:rPr>
                        <a:t> 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99" name="Google Shape;2099;p227"/>
          <p:cNvPicPr preferRelativeResize="0"/>
          <p:nvPr/>
        </p:nvPicPr>
        <p:blipFill rotWithShape="1">
          <a:blip r:embed="rId6">
            <a:alphaModFix/>
          </a:blip>
          <a:srcRect b="0" l="0" r="0" t="0"/>
          <a:stretch/>
        </p:blipFill>
        <p:spPr>
          <a:xfrm>
            <a:off x="413775" y="1307600"/>
            <a:ext cx="806700" cy="806700"/>
          </a:xfrm>
          <a:prstGeom prst="rect">
            <a:avLst/>
          </a:prstGeom>
          <a:noFill/>
          <a:ln>
            <a:noFill/>
          </a:ln>
        </p:spPr>
      </p:pic>
      <p:grpSp>
        <p:nvGrpSpPr>
          <p:cNvPr id="2100" name="Google Shape;2100;p227"/>
          <p:cNvGrpSpPr/>
          <p:nvPr/>
        </p:nvGrpSpPr>
        <p:grpSpPr>
          <a:xfrm>
            <a:off x="1562279" y="1070727"/>
            <a:ext cx="169308" cy="134902"/>
            <a:chOff x="6337848" y="1577150"/>
            <a:chExt cx="273253" cy="223718"/>
          </a:xfrm>
        </p:grpSpPr>
        <p:sp>
          <p:nvSpPr>
            <p:cNvPr id="2101" name="Google Shape;2101;p22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2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2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4" name="Google Shape;2104;p227"/>
          <p:cNvGrpSpPr/>
          <p:nvPr/>
        </p:nvGrpSpPr>
        <p:grpSpPr>
          <a:xfrm>
            <a:off x="1548235" y="2542989"/>
            <a:ext cx="197420" cy="134907"/>
            <a:chOff x="981300" y="1412538"/>
            <a:chExt cx="308470" cy="238480"/>
          </a:xfrm>
        </p:grpSpPr>
        <p:sp>
          <p:nvSpPr>
            <p:cNvPr id="2105" name="Google Shape;2105;p227"/>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27"/>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27"/>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8" name="Google Shape;2108;p227"/>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9" name="Google Shape;2109;p227"/>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01"/>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4784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0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620" name="Google Shape;1620;p201"/>
          <p:cNvPicPr preferRelativeResize="0"/>
          <p:nvPr/>
        </p:nvPicPr>
        <p:blipFill rotWithShape="1">
          <a:blip r:embed="rId3">
            <a:alphaModFix/>
          </a:blip>
          <a:srcRect b="0" l="0" r="0" t="0"/>
          <a:stretch/>
        </p:blipFill>
        <p:spPr>
          <a:xfrm>
            <a:off x="1646325" y="1867275"/>
            <a:ext cx="1569351" cy="430075"/>
          </a:xfrm>
          <a:prstGeom prst="rect">
            <a:avLst/>
          </a:prstGeom>
          <a:noFill/>
          <a:ln>
            <a:noFill/>
          </a:ln>
        </p:spPr>
      </p:pic>
      <p:sp>
        <p:nvSpPr>
          <p:cNvPr id="1621" name="Google Shape;1621;p201"/>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Why are we recording?</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are testing out leveraging AI to write our post meeting recap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2"/>
                </a:solidFill>
                <a:latin typeface="Arial"/>
                <a:ea typeface="Arial"/>
                <a:cs typeface="Arial"/>
                <a:sym typeface="Arial"/>
              </a:rPr>
              <a:t>In the future, we will look to incorporate AI tools into preparing the LBTH brief</a:t>
            </a:r>
            <a:endParaRPr b="0" i="0" sz="1700" u="none" cap="none" strike="noStrike">
              <a:solidFill>
                <a:schemeClr val="dk2"/>
              </a:solidFill>
              <a:latin typeface="Arial"/>
              <a:ea typeface="Arial"/>
              <a:cs typeface="Arial"/>
              <a:sym typeface="Arial"/>
            </a:endParaRPr>
          </a:p>
        </p:txBody>
      </p:sp>
      <p:sp>
        <p:nvSpPr>
          <p:cNvPr id="1622" name="Google Shape;1622;p201"/>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will record Look Beyond The Horizon meeting transcripts beginning </a:t>
            </a:r>
            <a:r>
              <a:rPr b="1" i="1" lang="en" sz="1700" u="none" cap="none" strike="noStrike">
                <a:solidFill>
                  <a:schemeClr val="dk2"/>
                </a:solidFill>
                <a:highlight>
                  <a:srgbClr val="FFFF00"/>
                </a:highlight>
                <a:latin typeface="Arial"/>
                <a:ea typeface="Arial"/>
                <a:cs typeface="Arial"/>
                <a:sym typeface="Arial"/>
              </a:rPr>
              <a:t>this session</a:t>
            </a:r>
            <a:r>
              <a:rPr b="0" i="0" lang="en" sz="1700" u="none" cap="none" strike="noStrike">
                <a:solidFill>
                  <a:schemeClr val="dk2"/>
                </a:solidFill>
                <a:latin typeface="Arial"/>
                <a:ea typeface="Arial"/>
                <a:cs typeface="Arial"/>
                <a:sym typeface="Arial"/>
              </a:rPr>
              <a:t>, April 17th</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2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15" name="Google Shape;2115;p228"/>
          <p:cNvGrpSpPr/>
          <p:nvPr/>
        </p:nvGrpSpPr>
        <p:grpSpPr>
          <a:xfrm>
            <a:off x="985688" y="204788"/>
            <a:ext cx="147775" cy="132240"/>
            <a:chOff x="6337848" y="1577150"/>
            <a:chExt cx="273253" cy="223718"/>
          </a:xfrm>
        </p:grpSpPr>
        <p:sp>
          <p:nvSpPr>
            <p:cNvPr id="2116" name="Google Shape;2116;p22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2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2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9" name="Google Shape;2119;p22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&amp; GWS: Looking Back </a:t>
            </a:r>
            <a:endParaRPr b="1" sz="1600"/>
          </a:p>
        </p:txBody>
      </p:sp>
      <p:sp>
        <p:nvSpPr>
          <p:cNvPr id="2120" name="Google Shape;2120;p228"/>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2121" name="Google Shape;2121;p22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122" name="Google Shape;2122;p228"/>
          <p:cNvGraphicFramePr/>
          <p:nvPr/>
        </p:nvGraphicFramePr>
        <p:xfrm>
          <a:off x="409100" y="1005840"/>
          <a:ext cx="3000000" cy="3000000"/>
        </p:xfrm>
        <a:graphic>
          <a:graphicData uri="http://schemas.openxmlformats.org/drawingml/2006/table">
            <a:tbl>
              <a:tblPr>
                <a:noFill/>
                <a:tableStyleId>{18AA9EB8-3B46-4B0B-BD6F-64684F199A84}</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2872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2/28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 </a:t>
                      </a:r>
                      <a:r>
                        <a:rPr b="1" lang="en" sz="800" u="none" cap="none" strike="noStrike">
                          <a:solidFill>
                            <a:schemeClr val="accent3"/>
                          </a:solidFill>
                          <a:latin typeface="Arial"/>
                          <a:ea typeface="Arial"/>
                          <a:cs typeface="Arial"/>
                          <a:sym typeface="Arial"/>
                        </a:rPr>
                        <a:t>(80%)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.4K </a:t>
                      </a:r>
                      <a:r>
                        <a:rPr b="1" lang="en" sz="800" u="none" cap="none" strike="noStrike">
                          <a:solidFill>
                            <a:schemeClr val="accent4"/>
                          </a:solidFill>
                          <a:latin typeface="Arial"/>
                          <a:ea typeface="Arial"/>
                          <a:cs typeface="Arial"/>
                          <a:sym typeface="Arial"/>
                        </a:rPr>
                        <a:t>(113%)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.8K </a:t>
                      </a:r>
                      <a:r>
                        <a:rPr b="1" lang="en" sz="800" u="none" cap="none" strike="noStrike">
                          <a:solidFill>
                            <a:schemeClr val="accent2"/>
                          </a:solidFill>
                          <a:latin typeface="Arial"/>
                          <a:ea typeface="Arial"/>
                          <a:cs typeface="Arial"/>
                          <a:sym typeface="Arial"/>
                        </a:rPr>
                        <a:t>(71%)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4.5K </a:t>
                      </a:r>
                      <a:r>
                        <a:rPr b="1" lang="en" sz="800" u="none" cap="none" strike="noStrike">
                          <a:solidFill>
                            <a:schemeClr val="accent2"/>
                          </a:solidFill>
                          <a:latin typeface="Arial"/>
                          <a:ea typeface="Arial"/>
                          <a:cs typeface="Arial"/>
                          <a:sym typeface="Arial"/>
                        </a:rPr>
                        <a:t>(87%)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(202%</a:t>
                      </a: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$.11B </a:t>
                      </a:r>
                      <a:r>
                        <a:rPr b="1" lang="en" sz="800" u="none" cap="none" strike="noStrike">
                          <a:solidFill>
                            <a:schemeClr val="accent4"/>
                          </a:solidFill>
                          <a:latin typeface="Arial"/>
                          <a:ea typeface="Arial"/>
                          <a:cs typeface="Arial"/>
                          <a:sym typeface="Arial"/>
                        </a:rPr>
                        <a:t>(232%)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$.78B </a:t>
                      </a:r>
                      <a:r>
                        <a:rPr b="1" lang="en" sz="800" u="none" cap="none" strike="noStrike">
                          <a:solidFill>
                            <a:schemeClr val="accent4"/>
                          </a:solidFill>
                          <a:latin typeface="Arial"/>
                          <a:ea typeface="Arial"/>
                          <a:cs typeface="Arial"/>
                          <a:sym typeface="Arial"/>
                        </a:rPr>
                        <a:t>(136%)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$.48B</a:t>
                      </a:r>
                      <a:r>
                        <a:rPr b="1" lang="en" sz="800" u="none" cap="none" strike="noStrike">
                          <a:solidFill>
                            <a:schemeClr val="accent4"/>
                          </a:solidFill>
                          <a:latin typeface="Arial"/>
                          <a:ea typeface="Arial"/>
                          <a:cs typeface="Arial"/>
                          <a:sym typeface="Arial"/>
                        </a:rPr>
                        <a:t> (214%)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$3.0B</a:t>
                      </a:r>
                      <a:r>
                        <a:rPr b="1" lang="en" sz="800" u="none" cap="none" strike="noStrike">
                          <a:solidFill>
                            <a:schemeClr val="accent4"/>
                          </a:solidFill>
                          <a:latin typeface="Arial"/>
                          <a:ea typeface="Arial"/>
                          <a:cs typeface="Arial"/>
                          <a:sym typeface="Arial"/>
                        </a:rPr>
                        <a:t> (178%)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1.1K </a:t>
                      </a:r>
                      <a:r>
                        <a:rPr b="1" lang="en" sz="800" u="none" cap="none" strike="noStrike">
                          <a:solidFill>
                            <a:schemeClr val="accent2"/>
                          </a:solidFill>
                          <a:latin typeface="Arial"/>
                          <a:ea typeface="Arial"/>
                          <a:cs typeface="Arial"/>
                          <a:sym typeface="Arial"/>
                        </a:rPr>
                        <a:t>(52%)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.3K </a:t>
                      </a:r>
                      <a:r>
                        <a:rPr b="1" lang="en" sz="800" u="none" cap="none" strike="noStrike">
                          <a:solidFill>
                            <a:schemeClr val="accent2"/>
                          </a:solidFill>
                          <a:latin typeface="Arial"/>
                          <a:ea typeface="Arial"/>
                          <a:cs typeface="Arial"/>
                          <a:sym typeface="Arial"/>
                        </a:rPr>
                        <a:t>(51%)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(35%)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(53%)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$.003B </a:t>
                      </a:r>
                      <a:r>
                        <a:rPr b="1" lang="en" sz="800" u="none" cap="none" strike="noStrike">
                          <a:solidFill>
                            <a:schemeClr val="accent2"/>
                          </a:solidFill>
                          <a:latin typeface="Arial"/>
                          <a:ea typeface="Arial"/>
                          <a:cs typeface="Arial"/>
                          <a:sym typeface="Arial"/>
                        </a:rPr>
                        <a:t>(41%)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(43%)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$.004B </a:t>
                      </a:r>
                      <a:r>
                        <a:rPr b="1" lang="en" sz="800" u="none" cap="none" strike="noStrike">
                          <a:solidFill>
                            <a:schemeClr val="accent2"/>
                          </a:solidFill>
                          <a:latin typeface="Arial"/>
                          <a:ea typeface="Arial"/>
                          <a:cs typeface="Arial"/>
                          <a:sym typeface="Arial"/>
                        </a:rPr>
                        <a:t>(34%)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(49%)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1.2K </a:t>
                      </a:r>
                      <a:r>
                        <a:rPr b="1" lang="en" sz="800" u="none" cap="none" strike="noStrike">
                          <a:solidFill>
                            <a:schemeClr val="accent4"/>
                          </a:solidFill>
                          <a:latin typeface="Arial"/>
                          <a:ea typeface="Arial"/>
                          <a:cs typeface="Arial"/>
                          <a:sym typeface="Arial"/>
                        </a:rPr>
                        <a:t>(137%)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.7K </a:t>
                      </a:r>
                      <a:r>
                        <a:rPr b="1" lang="en" sz="800" u="none" cap="none" strike="noStrike">
                          <a:solidFill>
                            <a:schemeClr val="accent4"/>
                          </a:solidFill>
                          <a:latin typeface="Arial"/>
                          <a:ea typeface="Arial"/>
                          <a:cs typeface="Arial"/>
                          <a:sym typeface="Arial"/>
                        </a:rPr>
                        <a:t>(103%)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1.4K</a:t>
                      </a:r>
                      <a:r>
                        <a:rPr b="1" lang="en" sz="800" u="none" cap="none" strike="noStrike">
                          <a:solidFill>
                            <a:schemeClr val="accent2"/>
                          </a:solidFill>
                          <a:latin typeface="Arial"/>
                          <a:ea typeface="Arial"/>
                          <a:cs typeface="Arial"/>
                          <a:sym typeface="Arial"/>
                        </a:rPr>
                        <a:t> (87%)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a:t>
                      </a:r>
                      <a:r>
                        <a:rPr b="1" lang="en" sz="800" u="none" cap="none" strike="noStrike">
                          <a:solidFill>
                            <a:schemeClr val="accent4"/>
                          </a:solidFill>
                          <a:latin typeface="Arial"/>
                          <a:ea typeface="Arial"/>
                          <a:cs typeface="Arial"/>
                          <a:sym typeface="Arial"/>
                        </a:rPr>
                        <a:t> (127%)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2"/>
                          </a:solidFill>
                          <a:latin typeface="Arial"/>
                          <a:ea typeface="Arial"/>
                          <a:cs typeface="Arial"/>
                          <a:sym typeface="Arial"/>
                        </a:rPr>
                        <a:t>(70%)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3"/>
                          </a:solidFill>
                          <a:latin typeface="Arial"/>
                          <a:ea typeface="Arial"/>
                          <a:cs typeface="Arial"/>
                          <a:sym typeface="Arial"/>
                        </a:rPr>
                        <a:t>(94%)</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(105%)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$.08B </a:t>
                      </a:r>
                      <a:r>
                        <a:rPr b="1" lang="en" sz="800" u="none" cap="none" strike="noStrike">
                          <a:solidFill>
                            <a:schemeClr val="accent2"/>
                          </a:solidFill>
                          <a:latin typeface="Arial"/>
                          <a:ea typeface="Arial"/>
                          <a:cs typeface="Arial"/>
                          <a:sym typeface="Arial"/>
                        </a:rPr>
                        <a:t>(40%)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$.03B</a:t>
                      </a:r>
                      <a:r>
                        <a:rPr b="1" lang="en" sz="800" u="none" cap="none" strike="noStrike">
                          <a:solidFill>
                            <a:schemeClr val="accent2"/>
                          </a:solidFill>
                          <a:latin typeface="Arial"/>
                          <a:ea typeface="Arial"/>
                          <a:cs typeface="Arial"/>
                          <a:sym typeface="Arial"/>
                        </a:rPr>
                        <a:t> (67%)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$.22B </a:t>
                      </a:r>
                      <a:r>
                        <a:rPr b="1" lang="en" sz="800" u="none" cap="none" strike="noStrike">
                          <a:solidFill>
                            <a:schemeClr val="accent4"/>
                          </a:solidFill>
                          <a:latin typeface="Arial"/>
                          <a:ea typeface="Arial"/>
                          <a:cs typeface="Arial"/>
                          <a:sym typeface="Arial"/>
                        </a:rPr>
                        <a:t>(159%)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(89%)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 </a:t>
                      </a:r>
                      <a:r>
                        <a:rPr b="1" lang="en" sz="800" u="none" cap="none" strike="noStrike">
                          <a:solidFill>
                            <a:schemeClr val="accent2"/>
                          </a:solidFill>
                          <a:latin typeface="Arial"/>
                          <a:ea typeface="Arial"/>
                          <a:cs typeface="Arial"/>
                          <a:sym typeface="Arial"/>
                        </a:rPr>
                        <a:t>(19%)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$.43B </a:t>
                      </a:r>
                      <a:r>
                        <a:rPr b="1" lang="en" sz="800" u="none" cap="none" strike="noStrike">
                          <a:solidFill>
                            <a:schemeClr val="accent2"/>
                          </a:solidFill>
                          <a:latin typeface="Arial"/>
                          <a:ea typeface="Arial"/>
                          <a:cs typeface="Arial"/>
                          <a:sym typeface="Arial"/>
                        </a:rPr>
                        <a:t>(85%)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4.0K </a:t>
                      </a:r>
                      <a:r>
                        <a:rPr b="1" lang="en" sz="800" u="none" cap="none" strike="noStrike">
                          <a:solidFill>
                            <a:schemeClr val="accent2"/>
                          </a:solidFill>
                          <a:latin typeface="Arial"/>
                          <a:ea typeface="Arial"/>
                          <a:cs typeface="Arial"/>
                          <a:sym typeface="Arial"/>
                        </a:rPr>
                        <a:t>(80%)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94%</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1.7K</a:t>
                      </a:r>
                      <a:r>
                        <a:rPr b="1" lang="en" sz="800" u="none" cap="none" strike="noStrike">
                          <a:solidFill>
                            <a:schemeClr val="accent4"/>
                          </a:solidFill>
                          <a:latin typeface="Arial"/>
                          <a:ea typeface="Arial"/>
                          <a:cs typeface="Arial"/>
                          <a:sym typeface="Arial"/>
                        </a:rPr>
                        <a:t> (100%)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4.3K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12.6K </a:t>
                      </a:r>
                      <a:r>
                        <a:rPr b="1" lang="en" sz="800" u="none" cap="none" strike="noStrike">
                          <a:solidFill>
                            <a:schemeClr val="accent2"/>
                          </a:solidFill>
                          <a:latin typeface="Arial"/>
                          <a:ea typeface="Arial"/>
                          <a:cs typeface="Arial"/>
                          <a:sym typeface="Arial"/>
                        </a:rPr>
                        <a:t>(86%)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(154%)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$.15B </a:t>
                      </a:r>
                      <a:r>
                        <a:rPr b="1" lang="en" sz="800" u="none" cap="none" strike="noStrike">
                          <a:solidFill>
                            <a:schemeClr val="accent4"/>
                          </a:solidFill>
                          <a:latin typeface="Arial"/>
                          <a:ea typeface="Arial"/>
                          <a:cs typeface="Arial"/>
                          <a:sym typeface="Arial"/>
                        </a:rPr>
                        <a:t>(129%)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$1.1B</a:t>
                      </a:r>
                      <a:r>
                        <a:rPr b="1" lang="en" sz="800" u="none" cap="none" strike="noStrike">
                          <a:solidFill>
                            <a:schemeClr val="accent4"/>
                          </a:solidFill>
                          <a:latin typeface="Arial"/>
                          <a:ea typeface="Arial"/>
                          <a:cs typeface="Arial"/>
                          <a:sym typeface="Arial"/>
                        </a:rPr>
                        <a:t> (133%)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141%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$.62B</a:t>
                      </a:r>
                      <a:r>
                        <a:rPr b="1" lang="en" sz="800" u="none" cap="none" strike="noStrike">
                          <a:solidFill>
                            <a:schemeClr val="accent4"/>
                          </a:solidFill>
                          <a:latin typeface="Arial"/>
                          <a:ea typeface="Arial"/>
                          <a:cs typeface="Arial"/>
                          <a:sym typeface="Arial"/>
                        </a:rPr>
                        <a:t> (166%)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$3.7B </a:t>
                      </a:r>
                      <a:r>
                        <a:rPr b="1" lang="en" sz="800" u="none" cap="none" strike="noStrike">
                          <a:solidFill>
                            <a:schemeClr val="accent4"/>
                          </a:solidFill>
                          <a:latin typeface="Arial"/>
                          <a:ea typeface="Arial"/>
                          <a:cs typeface="Arial"/>
                          <a:sym typeface="Arial"/>
                        </a:rPr>
                        <a:t>(146%)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 </a:t>
                      </a:r>
                      <a:r>
                        <a:rPr b="1" lang="en" sz="800" u="none" cap="none" strike="noStrike">
                          <a:solidFill>
                            <a:schemeClr val="accent4"/>
                          </a:solidFill>
                          <a:latin typeface="Arial"/>
                          <a:ea typeface="Arial"/>
                          <a:cs typeface="Arial"/>
                          <a:sym typeface="Arial"/>
                        </a:rPr>
                        <a:t>(96%)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Pipe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a:t>
                      </a:r>
                      <a:r>
                        <a:rPr b="1" lang="en" sz="800" u="none" cap="none" strike="noStrike">
                          <a:solidFill>
                            <a:schemeClr val="accent4"/>
                          </a:solidFill>
                          <a:latin typeface="Arial"/>
                          <a:ea typeface="Arial"/>
                          <a:cs typeface="Arial"/>
                          <a:sym typeface="Arial"/>
                        </a:rPr>
                        <a:t> (96%)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4"/>
                          </a:solidFill>
                          <a:latin typeface="Arial"/>
                          <a:ea typeface="Arial"/>
                          <a:cs typeface="Arial"/>
                          <a:sym typeface="Arial"/>
                        </a:rPr>
                        <a:t>(114%)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(180%)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 </a:t>
                      </a:r>
                      <a:r>
                        <a:rPr b="1" lang="en" sz="800" u="none" cap="none" strike="noStrike">
                          <a:solidFill>
                            <a:schemeClr val="accent4"/>
                          </a:solidFill>
                          <a:latin typeface="Arial"/>
                          <a:ea typeface="Arial"/>
                          <a:cs typeface="Arial"/>
                          <a:sym typeface="Arial"/>
                        </a:rPr>
                        <a:t>(95%)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a:t>
                      </a:r>
                      <a:r>
                        <a:rPr b="1" lang="en" sz="800" u="none" cap="none" strike="noStrike">
                          <a:solidFill>
                            <a:schemeClr val="accent2"/>
                          </a:solidFill>
                          <a:latin typeface="Arial"/>
                          <a:ea typeface="Arial"/>
                          <a:cs typeface="Arial"/>
                          <a:sym typeface="Arial"/>
                        </a:rPr>
                        <a:t> (28%)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(106%)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.4K</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.9K</a:t>
                      </a:r>
                      <a:r>
                        <a:rPr b="1" lang="en" sz="800" u="none" cap="none" strike="noStrike">
                          <a:solidFill>
                            <a:schemeClr val="accent2"/>
                          </a:solidFill>
                          <a:latin typeface="Arial"/>
                          <a:ea typeface="Arial"/>
                          <a:cs typeface="Arial"/>
                          <a:sym typeface="Arial"/>
                        </a:rPr>
                        <a:t> (85%)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.5K</a:t>
                      </a:r>
                      <a:r>
                        <a:rPr b="1" lang="en" sz="800" u="none" cap="none" strike="noStrike">
                          <a:solidFill>
                            <a:schemeClr val="accent4"/>
                          </a:solidFill>
                          <a:latin typeface="Arial"/>
                          <a:ea typeface="Arial"/>
                          <a:cs typeface="Arial"/>
                          <a:sym typeface="Arial"/>
                        </a:rPr>
                        <a:t> (98%)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1.2K</a:t>
                      </a:r>
                      <a:r>
                        <a:rPr b="1" lang="en" sz="800" u="none" cap="none" strike="noStrike">
                          <a:solidFill>
                            <a:schemeClr val="accent4"/>
                          </a:solidFill>
                          <a:latin typeface="Arial"/>
                          <a:ea typeface="Arial"/>
                          <a:cs typeface="Arial"/>
                          <a:sym typeface="Arial"/>
                        </a:rPr>
                        <a:t> (112%)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3.0K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$.06B </a:t>
                      </a:r>
                      <a:r>
                        <a:rPr b="1" lang="en" sz="800" u="none" cap="none" strike="noStrike">
                          <a:solidFill>
                            <a:schemeClr val="accent2"/>
                          </a:solidFill>
                          <a:latin typeface="Arial"/>
                          <a:ea typeface="Arial"/>
                          <a:cs typeface="Arial"/>
                          <a:sym typeface="Arial"/>
                        </a:rPr>
                        <a:t>(88%)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$.08B </a:t>
                      </a:r>
                      <a:r>
                        <a:rPr b="1" lang="en" sz="800" u="none" cap="none" strike="noStrike">
                          <a:solidFill>
                            <a:schemeClr val="accent4"/>
                          </a:solidFill>
                          <a:latin typeface="Arial"/>
                          <a:ea typeface="Arial"/>
                          <a:cs typeface="Arial"/>
                          <a:sym typeface="Arial"/>
                        </a:rPr>
                        <a:t>(132%)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(82%)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(97%)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$.29B</a:t>
                      </a:r>
                      <a:r>
                        <a:rPr b="1" lang="en" sz="800" u="none" cap="none" strike="noStrike">
                          <a:solidFill>
                            <a:schemeClr val="accent4"/>
                          </a:solidFill>
                          <a:latin typeface="Arial"/>
                          <a:ea typeface="Arial"/>
                          <a:cs typeface="Arial"/>
                          <a:sym typeface="Arial"/>
                        </a:rPr>
                        <a:t> (102%)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2123" name="Google Shape;2123;p228"/>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29" name="Google Shape;2129;p229"/>
          <p:cNvGrpSpPr/>
          <p:nvPr/>
        </p:nvGrpSpPr>
        <p:grpSpPr>
          <a:xfrm>
            <a:off x="985688" y="204788"/>
            <a:ext cx="147775" cy="132240"/>
            <a:chOff x="6337848" y="1577150"/>
            <a:chExt cx="273253" cy="223718"/>
          </a:xfrm>
        </p:grpSpPr>
        <p:sp>
          <p:nvSpPr>
            <p:cNvPr id="2130" name="Google Shape;2130;p22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2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2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3" name="Google Shape;2133;p22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2134" name="Google Shape;2134;p229"/>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2135" name="Google Shape;2135;p229"/>
          <p:cNvGraphicFramePr/>
          <p:nvPr/>
        </p:nvGraphicFramePr>
        <p:xfrm>
          <a:off x="422300" y="1362500"/>
          <a:ext cx="3000000" cy="3000000"/>
        </p:xfrm>
        <a:graphic>
          <a:graphicData uri="http://schemas.openxmlformats.org/drawingml/2006/table">
            <a:tbl>
              <a:tblPr>
                <a:noFill/>
                <a:tableStyleId>{18AA9EB8-3B46-4B0B-BD6F-64684F199A84}</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2254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148.4K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67%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62.3K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315.3K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46.5K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-37%</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B483B"/>
                          </a:solidFill>
                          <a:latin typeface="Arial"/>
                          <a:ea typeface="Arial"/>
                          <a:cs typeface="Arial"/>
                          <a:sym typeface="Arial"/>
                        </a:rPr>
                        <a:t>-4%</a:t>
                      </a:r>
                      <a:endParaRPr b="1" sz="800" u="none" cap="none" strike="noStrike">
                        <a:solidFill>
                          <a:srgbClr val="EB483B"/>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a:t>
                      </a:r>
                      <a:endParaRPr b="1" sz="9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81%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51%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28%</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-10%</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-43%</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r>
            </a:tbl>
          </a:graphicData>
        </a:graphic>
      </p:graphicFrame>
      <p:sp>
        <p:nvSpPr>
          <p:cNvPr id="2136" name="Google Shape;2136;p229"/>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137" name="Google Shape;2137;p22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3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43" name="Google Shape;2143;p230"/>
          <p:cNvGrpSpPr/>
          <p:nvPr/>
        </p:nvGrpSpPr>
        <p:grpSpPr>
          <a:xfrm>
            <a:off x="985688" y="204788"/>
            <a:ext cx="147775" cy="132240"/>
            <a:chOff x="6337848" y="1577150"/>
            <a:chExt cx="273253" cy="223718"/>
          </a:xfrm>
        </p:grpSpPr>
        <p:sp>
          <p:nvSpPr>
            <p:cNvPr id="2144" name="Google Shape;2144;p23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3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3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7" name="Google Shape;2147;p230"/>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48" name="Google Shape;2148;p23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Looking Back </a:t>
            </a:r>
            <a:endParaRPr b="1" sz="1600"/>
          </a:p>
        </p:txBody>
      </p:sp>
      <p:sp>
        <p:nvSpPr>
          <p:cNvPr id="2149" name="Google Shape;2149;p230"/>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b="0" i="1" sz="1100" u="none" cap="none" strike="noStrike">
              <a:solidFill>
                <a:schemeClr val="lt2"/>
              </a:solidFill>
              <a:latin typeface="Arial"/>
              <a:ea typeface="Arial"/>
              <a:cs typeface="Arial"/>
              <a:sym typeface="Arial"/>
            </a:endParaRPr>
          </a:p>
        </p:txBody>
      </p:sp>
      <p:sp>
        <p:nvSpPr>
          <p:cNvPr id="2150" name="Google Shape;2150;p23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151" name="Google Shape;2151;p230"/>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GCP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+66%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+80%, Select +43%, Corp +43%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Positive QSO and Pipeline pacing models: </a:t>
            </a:r>
            <a:r>
              <a:rPr b="0" i="0" lang="en" sz="900" u="none" cap="none" strike="noStrike">
                <a:solidFill>
                  <a:schemeClr val="dk1"/>
                </a:solidFill>
                <a:latin typeface="Arial"/>
                <a:ea typeface="Arial"/>
                <a:cs typeface="Arial"/>
                <a:sym typeface="Arial"/>
              </a:rPr>
              <a:t>87% QSO pacing and 178% pipeline pacing for Direct; 85% pipeline pacing for Partner</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+36% in GCP Direct (growth in all regions except LATAM -34%); QSO GCP YTD pacing 86% globally, (&gt;100% in all regions except LATAM 100%)</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52" name="Google Shape;2152;p230"/>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GCP Bearish Indicators: </a:t>
            </a:r>
            <a:endParaRPr b="1" i="0" sz="900" u="none" cap="none" strike="noStrike">
              <a:solidFill>
                <a:schemeClr val="accent3"/>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Select % HE Accounts down; -57% APAC, -25% JAPAN</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Start-ups -50% YoY in both QSO and Pipeline globally;</a:t>
            </a:r>
            <a:r>
              <a:rPr b="0" i="0" lang="en" sz="900" u="none" cap="none" strike="noStrike">
                <a:solidFill>
                  <a:schemeClr val="dk1"/>
                </a:solidFill>
                <a:latin typeface="Arial"/>
                <a:ea typeface="Arial"/>
                <a:cs typeface="Arial"/>
                <a:sym typeface="Arial"/>
              </a:rPr>
              <a:t> all regions seeing 35-50% declines in both QSO and Pipeline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 MQL Volume reduction:</a:t>
            </a:r>
            <a:r>
              <a:rPr b="0" i="0" lang="en" sz="900" u="none" cap="none" strike="noStrike">
                <a:solidFill>
                  <a:schemeClr val="dk1"/>
                </a:solidFill>
                <a:latin typeface="Arial"/>
                <a:ea typeface="Arial"/>
                <a:cs typeface="Arial"/>
                <a:sym typeface="Arial"/>
              </a:rPr>
              <a:t> Northam +22% offset by LATAM -37%, and EMEA -26%); </a:t>
            </a:r>
            <a:r>
              <a:rPr b="1" i="0" lang="en" sz="900" u="none" cap="none" strike="noStrike">
                <a:solidFill>
                  <a:schemeClr val="dk1"/>
                </a:solidFill>
                <a:latin typeface="Arial"/>
                <a:ea typeface="Arial"/>
                <a:cs typeface="Arial"/>
                <a:sym typeface="Arial"/>
              </a:rPr>
              <a:t>MQL acceptance rate is -8% YoY</a:t>
            </a:r>
            <a:r>
              <a:rPr b="0" i="0" lang="en" sz="900" u="none" cap="none" strike="noStrike">
                <a:solidFill>
                  <a:schemeClr val="dk1"/>
                </a:solidFill>
                <a:latin typeface="Arial"/>
                <a:ea typeface="Arial"/>
                <a:cs typeface="Arial"/>
                <a:sym typeface="Arial"/>
              </a:rPr>
              <a:t>, down in all regions with the highest decline in JAPAC (-25%)</a:t>
            </a:r>
            <a:endParaRPr b="1" i="0" sz="900" u="none" cap="none" strike="noStrike">
              <a:solidFill>
                <a:schemeClr val="dk1"/>
              </a:solidFill>
              <a:latin typeface="Arial"/>
              <a:ea typeface="Arial"/>
              <a:cs typeface="Arial"/>
              <a:sym typeface="Arial"/>
            </a:endParaRPr>
          </a:p>
        </p:txBody>
      </p:sp>
      <p:sp>
        <p:nvSpPr>
          <p:cNvPr id="2153" name="Google Shape;2153;p230"/>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GWS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+27% YoY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+21%, Select +178%, Corp +48%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100% QSO and Pipeline pacing models: </a:t>
            </a:r>
            <a:r>
              <a:rPr b="0" i="0" lang="en" sz="900" u="none" cap="none" strike="noStrike">
                <a:solidFill>
                  <a:schemeClr val="dk1"/>
                </a:solidFill>
                <a:latin typeface="Arial"/>
                <a:ea typeface="Arial"/>
                <a:cs typeface="Arial"/>
                <a:sym typeface="Arial"/>
              </a:rPr>
              <a:t>115% Northam, 112% JAPAC</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+106% in GCP; MQL Volumes +28% though MQL acceptance rates aren’t keeping up with the increased volume: -14% with the largest decline in LATAM (-43%)</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54" name="Google Shape;2154;p230"/>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GWS Bearish Indicators: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-64% Direct QSO decline </a:t>
            </a:r>
            <a:r>
              <a:rPr b="0" i="0" lang="en" sz="900" u="none" cap="none" strike="noStrike">
                <a:solidFill>
                  <a:schemeClr val="dk1"/>
                </a:solidFill>
                <a:latin typeface="Arial"/>
                <a:ea typeface="Arial"/>
                <a:cs typeface="Arial"/>
                <a:sym typeface="Arial"/>
              </a:rPr>
              <a:t>driven mainly by -310 YoY reduction in Contact Sales; ~400 QSOs required to be on target for annual pacing</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QSO/Pipe pacing -60%; </a:t>
            </a:r>
            <a:r>
              <a:rPr b="0" i="0" lang="en" sz="900" u="none" cap="none" strike="noStrike">
                <a:solidFill>
                  <a:schemeClr val="dk1"/>
                </a:solidFill>
                <a:latin typeface="Arial"/>
                <a:ea typeface="Arial"/>
                <a:cs typeface="Arial"/>
                <a:sym typeface="Arial"/>
              </a:rPr>
              <a:t>All regions -60% QSO pacing but Northam, LATAM, EMEA, and PubSec all above Pipeline pacing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MQL Acceptance rates -14% </a:t>
            </a:r>
            <a:r>
              <a:rPr b="0" i="0" lang="en" sz="900" u="none" cap="none" strike="noStrike">
                <a:solidFill>
                  <a:schemeClr val="dk1"/>
                </a:solidFill>
                <a:latin typeface="Arial"/>
                <a:ea typeface="Arial"/>
                <a:cs typeface="Arial"/>
                <a:sym typeface="Arial"/>
              </a:rPr>
              <a:t>with the largest declines in LATAM (-43%) and JAPAC (-25%)</a:t>
            </a:r>
            <a:endParaRPr b="0" i="0" sz="900" u="none" cap="none" strike="noStrike">
              <a:solidFill>
                <a:schemeClr val="dk1"/>
              </a:solidFill>
              <a:latin typeface="Arial"/>
              <a:ea typeface="Arial"/>
              <a:cs typeface="Arial"/>
              <a:sym typeface="Arial"/>
            </a:endParaRPr>
          </a:p>
        </p:txBody>
      </p:sp>
      <p:sp>
        <p:nvSpPr>
          <p:cNvPr id="2155" name="Google Shape;2155;p230"/>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4"/>
              </a:rPr>
              <a:t>Account Engagement Source</a:t>
            </a:r>
            <a:endParaRPr b="0" i="0" sz="1000" u="none" cap="none" strike="noStrike">
              <a:solidFill>
                <a:srgbClr val="5F636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23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61" name="Google Shape;2161;p231"/>
          <p:cNvGrpSpPr/>
          <p:nvPr/>
        </p:nvGrpSpPr>
        <p:grpSpPr>
          <a:xfrm>
            <a:off x="985688" y="204788"/>
            <a:ext cx="147775" cy="132240"/>
            <a:chOff x="6337848" y="1577150"/>
            <a:chExt cx="273253" cy="223718"/>
          </a:xfrm>
        </p:grpSpPr>
        <p:sp>
          <p:nvSpPr>
            <p:cNvPr id="2162" name="Google Shape;2162;p23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3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3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5" name="Google Shape;2165;p231"/>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31"/>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Arial"/>
                <a:ea typeface="Arial"/>
                <a:cs typeface="Arial"/>
                <a:sym typeface="Arial"/>
              </a:rPr>
              <a:t>TL;DR</a:t>
            </a:r>
            <a:endParaRPr b="1"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We have received </a:t>
            </a:r>
            <a:r>
              <a:rPr b="1" i="0" lang="en" sz="1300" u="none" cap="none" strike="noStrike">
                <a:solidFill>
                  <a:srgbClr val="FFFFFF"/>
                </a:solidFill>
                <a:highlight>
                  <a:schemeClr val="accent1"/>
                </a:highlight>
                <a:latin typeface="Arial"/>
                <a:ea typeface="Arial"/>
                <a:cs typeface="Arial"/>
                <a:sym typeface="Arial"/>
              </a:rPr>
              <a:t>a high number of large whale deals unusually early in the year,</a:t>
            </a:r>
            <a:r>
              <a:rPr b="1" i="0" lang="en" sz="1300" u="none" cap="none" strike="noStrike">
                <a:solidFill>
                  <a:schemeClr val="accent1"/>
                </a:solidFill>
                <a:latin typeface="Arial"/>
                <a:ea typeface="Arial"/>
                <a:cs typeface="Arial"/>
                <a:sym typeface="Arial"/>
              </a:rPr>
              <a:t> driven by increased YoY activity in JAPAC and NORTHAM.</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The growth in ADV of the top 20 “whale” deals is less surprising when compared to all of Q1 2023, </a:t>
            </a:r>
            <a:r>
              <a:rPr b="1" i="0" lang="en" sz="1300" u="none" cap="none" strike="noStrike">
                <a:solidFill>
                  <a:srgbClr val="FFFFFF"/>
                </a:solidFill>
                <a:highlight>
                  <a:schemeClr val="accent1"/>
                </a:highlight>
                <a:latin typeface="Arial"/>
                <a:ea typeface="Arial"/>
                <a:cs typeface="Arial"/>
                <a:sym typeface="Arial"/>
              </a:rPr>
              <a:t>indicating that we normally get deals of this size later in the quarter</a:t>
            </a:r>
            <a:r>
              <a:rPr b="1" i="0" lang="en" sz="1400" u="none" cap="none" strike="noStrike">
                <a:solidFill>
                  <a:schemeClr val="accent1"/>
                </a:solidFill>
                <a:latin typeface="Arial"/>
                <a:ea typeface="Arial"/>
                <a:cs typeface="Arial"/>
                <a:sym typeface="Arial"/>
              </a:rPr>
              <a:t> </a:t>
            </a:r>
            <a:endParaRPr b="1" i="0" sz="1400" u="none" cap="none" strike="noStrike">
              <a:solidFill>
                <a:schemeClr val="accent1"/>
              </a:solidFill>
              <a:latin typeface="Arial"/>
              <a:ea typeface="Arial"/>
              <a:cs typeface="Arial"/>
              <a:sym typeface="Arial"/>
            </a:endParaRPr>
          </a:p>
        </p:txBody>
      </p:sp>
      <p:sp>
        <p:nvSpPr>
          <p:cNvPr id="2167" name="Google Shape;2167;p231"/>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Average size of top 20 deals in Q1 2024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(as of Feb 21, 2024)</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Arial"/>
                <a:ea typeface="Arial"/>
                <a:cs typeface="Arial"/>
                <a:sym typeface="Arial"/>
              </a:rPr>
              <a:t>$68.7M</a:t>
            </a:r>
            <a:endParaRPr b="1" i="0" sz="1800" u="none" cap="none" strike="noStrike">
              <a:solidFill>
                <a:schemeClr val="accent1"/>
              </a:solidFill>
              <a:latin typeface="Arial"/>
              <a:ea typeface="Arial"/>
              <a:cs typeface="Arial"/>
              <a:sym typeface="Arial"/>
            </a:endParaRPr>
          </a:p>
        </p:txBody>
      </p:sp>
      <p:sp>
        <p:nvSpPr>
          <p:cNvPr id="2168" name="Google Shape;2168;p231"/>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of top 20 deal size from YTD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(Feb 21, 2023)</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Arial"/>
                <a:ea typeface="Arial"/>
                <a:cs typeface="Arial"/>
                <a:sym typeface="Arial"/>
              </a:rPr>
              <a:t>+474% ($12M)</a:t>
            </a:r>
            <a:endParaRPr b="1" i="0" sz="1800" u="none" cap="none" strike="noStrike">
              <a:solidFill>
                <a:schemeClr val="accent4"/>
              </a:solidFill>
              <a:latin typeface="Arial"/>
              <a:ea typeface="Arial"/>
              <a:cs typeface="Arial"/>
              <a:sym typeface="Arial"/>
            </a:endParaRPr>
          </a:p>
        </p:txBody>
      </p:sp>
      <p:sp>
        <p:nvSpPr>
          <p:cNvPr id="2169" name="Google Shape;2169;p231"/>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in top 20 deal size from 2023 Q1 total</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3"/>
                </a:solidFill>
                <a:latin typeface="Arial"/>
                <a:ea typeface="Arial"/>
                <a:cs typeface="Arial"/>
                <a:sym typeface="Arial"/>
              </a:rPr>
              <a:t>+68% ($41M)</a:t>
            </a:r>
            <a:endParaRPr b="1" i="0" sz="1800" u="none" cap="none" strike="noStrike">
              <a:solidFill>
                <a:schemeClr val="accent3"/>
              </a:solidFill>
              <a:latin typeface="Arial"/>
              <a:ea typeface="Arial"/>
              <a:cs typeface="Arial"/>
              <a:sym typeface="Arial"/>
            </a:endParaRPr>
          </a:p>
        </p:txBody>
      </p:sp>
      <p:sp>
        <p:nvSpPr>
          <p:cNvPr id="2170" name="Google Shape;2170;p231"/>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171" name="Google Shape;2171;p231"/>
          <p:cNvGrpSpPr/>
          <p:nvPr/>
        </p:nvGrpSpPr>
        <p:grpSpPr>
          <a:xfrm>
            <a:off x="470350" y="1724075"/>
            <a:ext cx="2532900" cy="645750"/>
            <a:chOff x="470350" y="1876475"/>
            <a:chExt cx="2532900" cy="645750"/>
          </a:xfrm>
        </p:grpSpPr>
        <p:sp>
          <p:nvSpPr>
            <p:cNvPr id="2172" name="Google Shape;2172;p231"/>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73" name="Google Shape;2173;p231"/>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4,088</a:t>
              </a:r>
              <a:endParaRPr b="0" i="0" sz="1000" u="none" cap="none" strike="noStrike">
                <a:solidFill>
                  <a:srgbClr val="5F6368"/>
                </a:solidFill>
                <a:latin typeface="Arial"/>
                <a:ea typeface="Arial"/>
                <a:cs typeface="Arial"/>
                <a:sym typeface="Arial"/>
              </a:endParaRPr>
            </a:p>
          </p:txBody>
        </p:sp>
      </p:grpSp>
      <p:grpSp>
        <p:nvGrpSpPr>
          <p:cNvPr id="2174" name="Google Shape;2174;p231"/>
          <p:cNvGrpSpPr/>
          <p:nvPr/>
        </p:nvGrpSpPr>
        <p:grpSpPr>
          <a:xfrm>
            <a:off x="3389375" y="1724075"/>
            <a:ext cx="2532900" cy="645750"/>
            <a:chOff x="470350" y="1876475"/>
            <a:chExt cx="2532900" cy="645750"/>
          </a:xfrm>
        </p:grpSpPr>
        <p:sp>
          <p:nvSpPr>
            <p:cNvPr id="2175" name="Google Shape;2175;p231"/>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76" name="Google Shape;2176;p231"/>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51%</a:t>
              </a:r>
              <a:endParaRPr b="0" i="0" sz="1000" u="none" cap="none" strike="noStrike">
                <a:solidFill>
                  <a:srgbClr val="34A853"/>
                </a:solidFill>
                <a:latin typeface="Arial"/>
                <a:ea typeface="Arial"/>
                <a:cs typeface="Arial"/>
                <a:sym typeface="Arial"/>
              </a:endParaRPr>
            </a:p>
          </p:txBody>
        </p:sp>
      </p:grpSp>
      <p:grpSp>
        <p:nvGrpSpPr>
          <p:cNvPr id="2177" name="Google Shape;2177;p231"/>
          <p:cNvGrpSpPr/>
          <p:nvPr/>
        </p:nvGrpSpPr>
        <p:grpSpPr>
          <a:xfrm>
            <a:off x="470350" y="2371163"/>
            <a:ext cx="2532900" cy="645750"/>
            <a:chOff x="470350" y="1876475"/>
            <a:chExt cx="2532900" cy="645750"/>
          </a:xfrm>
        </p:grpSpPr>
        <p:sp>
          <p:nvSpPr>
            <p:cNvPr id="2178" name="Google Shape;2178;p231"/>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Avg QSO Size</a:t>
              </a:r>
              <a:endParaRPr b="1" i="0" sz="1800" u="none" cap="none" strike="noStrike">
                <a:solidFill>
                  <a:srgbClr val="4285F4"/>
                </a:solidFill>
                <a:latin typeface="Arial"/>
                <a:ea typeface="Arial"/>
                <a:cs typeface="Arial"/>
                <a:sym typeface="Arial"/>
              </a:endParaRPr>
            </a:p>
          </p:txBody>
        </p:sp>
        <p:sp>
          <p:nvSpPr>
            <p:cNvPr id="2179" name="Google Shape;2179;p231"/>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$838K</a:t>
              </a:r>
              <a:endParaRPr b="0" i="0" sz="1000" u="none" cap="none" strike="noStrike">
                <a:solidFill>
                  <a:srgbClr val="5F6368"/>
                </a:solidFill>
                <a:latin typeface="Arial"/>
                <a:ea typeface="Arial"/>
                <a:cs typeface="Arial"/>
                <a:sym typeface="Arial"/>
              </a:endParaRPr>
            </a:p>
          </p:txBody>
        </p:sp>
      </p:grpSp>
      <p:grpSp>
        <p:nvGrpSpPr>
          <p:cNvPr id="2180" name="Google Shape;2180;p231"/>
          <p:cNvGrpSpPr/>
          <p:nvPr/>
        </p:nvGrpSpPr>
        <p:grpSpPr>
          <a:xfrm>
            <a:off x="3389375" y="2371163"/>
            <a:ext cx="2532900" cy="645750"/>
            <a:chOff x="470350" y="1876475"/>
            <a:chExt cx="2532900" cy="645750"/>
          </a:xfrm>
        </p:grpSpPr>
        <p:sp>
          <p:nvSpPr>
            <p:cNvPr id="2181" name="Google Shape;2181;p231"/>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Average QSO Size</a:t>
              </a:r>
              <a:endParaRPr b="1" i="0" sz="1800" u="none" cap="none" strike="noStrike">
                <a:solidFill>
                  <a:srgbClr val="4285F4"/>
                </a:solidFill>
                <a:latin typeface="Arial"/>
                <a:ea typeface="Arial"/>
                <a:cs typeface="Arial"/>
                <a:sym typeface="Arial"/>
              </a:endParaRPr>
            </a:p>
          </p:txBody>
        </p:sp>
        <p:sp>
          <p:nvSpPr>
            <p:cNvPr id="2182" name="Google Shape;2182;p231"/>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155%</a:t>
              </a:r>
              <a:endParaRPr b="0" i="0" sz="1000" u="none" cap="none" strike="noStrike">
                <a:solidFill>
                  <a:srgbClr val="34A853"/>
                </a:solidFill>
                <a:latin typeface="Arial"/>
                <a:ea typeface="Arial"/>
                <a:cs typeface="Arial"/>
                <a:sym typeface="Arial"/>
              </a:endParaRPr>
            </a:p>
          </p:txBody>
        </p:sp>
      </p:grpSp>
      <p:sp>
        <p:nvSpPr>
          <p:cNvPr id="2183" name="Google Shape;2183;p231"/>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02124"/>
                </a:solidFill>
                <a:latin typeface="Arial"/>
                <a:ea typeface="Arial"/>
                <a:cs typeface="Arial"/>
                <a:sym typeface="Arial"/>
              </a:rPr>
              <a:t>Named QSO average deal value has increased significantly</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more YoY</a:t>
            </a:r>
            <a:r>
              <a:rPr b="0" i="0" lang="en" sz="1200" u="none" cap="none" strike="noStrike">
                <a:solidFill>
                  <a:srgbClr val="202124"/>
                </a:solidFill>
                <a:latin typeface="Arial"/>
                <a:ea typeface="Arial"/>
                <a:cs typeface="Arial"/>
                <a:sym typeface="Arial"/>
              </a:rPr>
              <a:t> than QSO count, leading to higher pipeline pacing</a:t>
            </a:r>
            <a:endParaRPr b="0" i="0" sz="12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p:txBody>
      </p:sp>
      <p:sp>
        <p:nvSpPr>
          <p:cNvPr id="2184" name="Google Shape;2184;p231"/>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latin typeface="Arial"/>
                <a:ea typeface="Arial"/>
                <a:cs typeface="Arial"/>
                <a:sym typeface="Arial"/>
              </a:rPr>
              <a:t>Driving this growth is a </a:t>
            </a:r>
            <a:r>
              <a:rPr b="1" i="0" lang="en" sz="1200" u="none" cap="none" strike="noStrike">
                <a:solidFill>
                  <a:srgbClr val="202124"/>
                </a:solidFill>
                <a:latin typeface="Arial"/>
                <a:ea typeface="Arial"/>
                <a:cs typeface="Arial"/>
                <a:sym typeface="Arial"/>
              </a:rPr>
              <a:t>high number of large “whale” deals</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earlier in the year than usual </a:t>
            </a:r>
            <a:r>
              <a:rPr b="0" i="0" lang="en" sz="1200" u="none" cap="none" strike="noStrike">
                <a:solidFill>
                  <a:schemeClr val="dk1"/>
                </a:solidFill>
                <a:latin typeface="Arial"/>
                <a:ea typeface="Arial"/>
                <a:cs typeface="Arial"/>
                <a:sym typeface="Arial"/>
              </a:rPr>
              <a:t>(18 over $20M)</a:t>
            </a:r>
            <a:r>
              <a:rPr b="0" i="0" lang="en" sz="1200" u="none" cap="none" strike="noStrike">
                <a:solidFill>
                  <a:srgbClr val="202124"/>
                </a:solidFill>
                <a:latin typeface="Arial"/>
                <a:ea typeface="Arial"/>
                <a:cs typeface="Arial"/>
                <a:sym typeface="Arial"/>
              </a:rPr>
              <a:t>, particularly </a:t>
            </a:r>
            <a:r>
              <a:rPr b="1" i="0" lang="en" sz="1200" u="none" cap="none" strike="noStrike">
                <a:solidFill>
                  <a:srgbClr val="202124"/>
                </a:solidFill>
                <a:latin typeface="Arial"/>
                <a:ea typeface="Arial"/>
                <a:cs typeface="Arial"/>
                <a:sym typeface="Arial"/>
              </a:rPr>
              <a:t>within JAPAC  and NORTHAM</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32"/>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400"/>
              <a:buNone/>
            </a:pPr>
            <a:r>
              <a:rPr b="1" lang="en" sz="1600"/>
              <a:t>Overall Pipe (Mktg and Sales) is Up YoY (GCP +142%, GWS +94% YoY), high growth rates seen across Marketing and Sales</a:t>
            </a:r>
            <a:endParaRPr/>
          </a:p>
        </p:txBody>
      </p:sp>
      <p:graphicFrame>
        <p:nvGraphicFramePr>
          <p:cNvPr id="2190" name="Google Shape;2190;p232"/>
          <p:cNvGraphicFramePr/>
          <p:nvPr/>
        </p:nvGraphicFramePr>
        <p:xfrm>
          <a:off x="395738" y="1275025"/>
          <a:ext cx="3000000" cy="3000000"/>
        </p:xfrm>
        <a:graphic>
          <a:graphicData uri="http://schemas.openxmlformats.org/drawingml/2006/table">
            <a:tbl>
              <a:tblPr>
                <a:noFill/>
                <a:tableStyleId>{18AA9EB8-3B46-4B0B-BD6F-64684F199A84}</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175775">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(Direct+Partner)</a:t>
                      </a:r>
                      <a:endParaRPr b="1"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149%</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-109ppt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-30ppt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1452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r>
              <a:tr h="213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(Direct+Partner)</a:t>
                      </a:r>
                      <a:endParaRPr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34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+27ppt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9647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442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-32ppt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bl>
          </a:graphicData>
        </a:graphic>
      </p:graphicFrame>
      <p:sp>
        <p:nvSpPr>
          <p:cNvPr id="2191" name="Google Shape;2191;p23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92" name="Google Shape;2192;p232"/>
          <p:cNvGrpSpPr/>
          <p:nvPr/>
        </p:nvGrpSpPr>
        <p:grpSpPr>
          <a:xfrm>
            <a:off x="985688" y="204788"/>
            <a:ext cx="147775" cy="132240"/>
            <a:chOff x="6337848" y="1577150"/>
            <a:chExt cx="273253" cy="223718"/>
          </a:xfrm>
        </p:grpSpPr>
        <p:sp>
          <p:nvSpPr>
            <p:cNvPr id="2193" name="Google Shape;2193;p23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3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3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23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201" name="Google Shape;2201;p233"/>
          <p:cNvGrpSpPr/>
          <p:nvPr/>
        </p:nvGrpSpPr>
        <p:grpSpPr>
          <a:xfrm>
            <a:off x="985688" y="204788"/>
            <a:ext cx="147775" cy="132240"/>
            <a:chOff x="6337848" y="1577150"/>
            <a:chExt cx="273253" cy="223718"/>
          </a:xfrm>
        </p:grpSpPr>
        <p:sp>
          <p:nvSpPr>
            <p:cNvPr id="2202" name="Google Shape;2202;p23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3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3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5" name="Google Shape;2205;p23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206" name="Google Shape;2206;p23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Back</a:t>
            </a:r>
            <a:endParaRPr b="1" sz="1600"/>
          </a:p>
        </p:txBody>
      </p:sp>
      <p:sp>
        <p:nvSpPr>
          <p:cNvPr id="2207" name="Google Shape;2207;p233"/>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2208" name="Google Shape;2208;p233"/>
          <p:cNvGraphicFramePr/>
          <p:nvPr/>
        </p:nvGraphicFramePr>
        <p:xfrm>
          <a:off x="429843" y="3612150"/>
          <a:ext cx="3000000" cy="3000000"/>
        </p:xfrm>
        <a:graphic>
          <a:graphicData uri="http://schemas.openxmlformats.org/drawingml/2006/table">
            <a:tbl>
              <a:tblPr>
                <a:noFill/>
                <a:tableStyleId>{18AA9EB8-3B46-4B0B-BD6F-64684F199A84}</a:tableStyleId>
              </a:tblPr>
              <a:tblGrid>
                <a:gridCol w="1883300"/>
                <a:gridCol w="1086725"/>
                <a:gridCol w="1112250"/>
                <a:gridCol w="1093525"/>
                <a:gridCol w="1093525"/>
                <a:gridCol w="1093525"/>
                <a:gridCol w="1033700"/>
              </a:tblGrid>
              <a:tr h="1490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a:t>
                      </a:r>
                      <a:r>
                        <a:rPr lang="en" sz="800" u="none" cap="none" strike="noStrike">
                          <a:latin typeface="Arial"/>
                          <a:ea typeface="Arial"/>
                          <a:cs typeface="Arial"/>
                          <a:sym typeface="Arial"/>
                        </a:rPr>
                        <a:t>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 </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49%</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209" name="Google Shape;2209;p233"/>
          <p:cNvGraphicFramePr/>
          <p:nvPr/>
        </p:nvGraphicFramePr>
        <p:xfrm>
          <a:off x="429768" y="1335024"/>
          <a:ext cx="3000000" cy="3000000"/>
        </p:xfrm>
        <a:graphic>
          <a:graphicData uri="http://schemas.openxmlformats.org/drawingml/2006/table">
            <a:tbl>
              <a:tblPr>
                <a:noFill/>
                <a:tableStyleId>{18AA9EB8-3B46-4B0B-BD6F-64684F199A84}</a:tableStyleId>
              </a:tblPr>
              <a:tblGrid>
                <a:gridCol w="1883350"/>
                <a:gridCol w="1086700"/>
                <a:gridCol w="1112200"/>
                <a:gridCol w="1093500"/>
                <a:gridCol w="1093500"/>
                <a:gridCol w="1093500"/>
                <a:gridCol w="1033825"/>
              </a:tblGrid>
              <a:tr h="2016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$63.7M </a:t>
                      </a:r>
                      <a:r>
                        <a:rPr b="1" lang="en" sz="900" u="none" cap="none" strike="noStrike">
                          <a:solidFill>
                            <a:schemeClr val="accent2"/>
                          </a:solidFill>
                          <a:latin typeface="Arial"/>
                          <a:ea typeface="Arial"/>
                          <a:cs typeface="Arial"/>
                          <a:sym typeface="Arial"/>
                        </a:rPr>
                        <a:t>(33%)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$168.9M </a:t>
                      </a:r>
                      <a:r>
                        <a:rPr b="1" lang="en" sz="900" u="none" cap="none" strike="noStrike">
                          <a:solidFill>
                            <a:schemeClr val="accent4"/>
                          </a:solidFill>
                          <a:latin typeface="Arial"/>
                          <a:ea typeface="Arial"/>
                          <a:cs typeface="Arial"/>
                          <a:sym typeface="Arial"/>
                        </a:rPr>
                        <a:t>(149%)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$52.5M </a:t>
                      </a:r>
                      <a:r>
                        <a:rPr b="1" lang="en" sz="900" u="none" cap="none" strike="noStrike">
                          <a:solidFill>
                            <a:schemeClr val="accent2"/>
                          </a:solidFill>
                          <a:latin typeface="Arial"/>
                          <a:ea typeface="Arial"/>
                          <a:cs typeface="Arial"/>
                          <a:sym typeface="Arial"/>
                        </a:rPr>
                        <a:t>(73%)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2"/>
                          </a:solidFill>
                          <a:latin typeface="Arial"/>
                          <a:ea typeface="Arial"/>
                          <a:cs typeface="Arial"/>
                          <a:sym typeface="Arial"/>
                        </a:rPr>
                        <a:t>(53%)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$24.1M </a:t>
                      </a:r>
                      <a:r>
                        <a:rPr b="1" lang="en" sz="900" u="none" cap="none" strike="noStrike">
                          <a:solidFill>
                            <a:schemeClr val="accent2"/>
                          </a:solidFill>
                          <a:latin typeface="Arial"/>
                          <a:ea typeface="Arial"/>
                          <a:cs typeface="Arial"/>
                          <a:sym typeface="Arial"/>
                        </a:rPr>
                        <a:t>(62%)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$315.5M </a:t>
                      </a:r>
                      <a:r>
                        <a:rPr b="1" lang="en" sz="900" u="none" cap="none" strike="noStrike">
                          <a:solidFill>
                            <a:schemeClr val="accent2"/>
                          </a:solidFill>
                          <a:latin typeface="Arial"/>
                          <a:ea typeface="Arial"/>
                          <a:cs typeface="Arial"/>
                          <a:sym typeface="Arial"/>
                        </a:rPr>
                        <a:t>(74%)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$11.0M </a:t>
                      </a:r>
                      <a:r>
                        <a:rPr b="1" lang="en" sz="900" u="none" cap="none" strike="noStrike">
                          <a:solidFill>
                            <a:schemeClr val="accent4"/>
                          </a:solidFill>
                          <a:latin typeface="Arial"/>
                          <a:ea typeface="Arial"/>
                          <a:cs typeface="Arial"/>
                          <a:sym typeface="Arial"/>
                        </a:rPr>
                        <a:t>(92%)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$46.7M </a:t>
                      </a:r>
                      <a:r>
                        <a:rPr b="1" lang="en" sz="900" u="none" cap="none" strike="noStrike">
                          <a:solidFill>
                            <a:schemeClr val="accent4"/>
                          </a:solidFill>
                          <a:latin typeface="Arial"/>
                          <a:ea typeface="Arial"/>
                          <a:cs typeface="Arial"/>
                          <a:sym typeface="Arial"/>
                        </a:rPr>
                        <a:t>(231%)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$14.3M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$4.5M </a:t>
                      </a:r>
                      <a:r>
                        <a:rPr b="1" lang="en" sz="900" u="none" cap="none" strike="noStrike">
                          <a:solidFill>
                            <a:schemeClr val="accent4"/>
                          </a:solidFill>
                          <a:latin typeface="Arial"/>
                          <a:ea typeface="Arial"/>
                          <a:cs typeface="Arial"/>
                          <a:sym typeface="Arial"/>
                        </a:rPr>
                        <a:t>(144%)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4"/>
                          </a:solidFill>
                          <a:latin typeface="Arial"/>
                          <a:ea typeface="Arial"/>
                          <a:cs typeface="Arial"/>
                          <a:sym typeface="Arial"/>
                        </a:rPr>
                        <a:t>(102%)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$82.7M </a:t>
                      </a:r>
                      <a:r>
                        <a:rPr b="1" lang="en" sz="900" u="none" cap="none" strike="noStrike">
                          <a:solidFill>
                            <a:schemeClr val="accent4"/>
                          </a:solidFill>
                          <a:latin typeface="Arial"/>
                          <a:ea typeface="Arial"/>
                          <a:cs typeface="Arial"/>
                          <a:sym typeface="Arial"/>
                        </a:rPr>
                        <a:t>(145%)</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$74.7M </a:t>
                      </a:r>
                      <a:r>
                        <a:rPr b="1" lang="en" sz="900" u="none" cap="none" strike="noStrike">
                          <a:solidFill>
                            <a:schemeClr val="accent2"/>
                          </a:solidFill>
                          <a:latin typeface="Arial"/>
                          <a:ea typeface="Arial"/>
                          <a:cs typeface="Arial"/>
                          <a:sym typeface="Arial"/>
                        </a:rPr>
                        <a:t>(37%)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$215.5M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$66.8M</a:t>
                      </a:r>
                      <a:r>
                        <a:rPr lang="en" sz="900" u="none" cap="none" strike="noStrike">
                          <a:solidFill>
                            <a:schemeClr val="accent2"/>
                          </a:solidFill>
                          <a:latin typeface="Arial"/>
                          <a:ea typeface="Arial"/>
                          <a:cs typeface="Arial"/>
                          <a:sym typeface="Arial"/>
                        </a:rPr>
                        <a:t> </a:t>
                      </a:r>
                      <a:r>
                        <a:rPr b="1" lang="en" sz="900" u="none" cap="none" strike="noStrike">
                          <a:solidFill>
                            <a:schemeClr val="accent2"/>
                          </a:solidFill>
                          <a:latin typeface="Arial"/>
                          <a:ea typeface="Arial"/>
                          <a:cs typeface="Arial"/>
                          <a:sym typeface="Arial"/>
                        </a:rPr>
                        <a:t>(76%)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$10.7M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$30.4M </a:t>
                      </a:r>
                      <a:r>
                        <a:rPr b="1" lang="en" sz="900" u="none" cap="none" strike="noStrike">
                          <a:solidFill>
                            <a:schemeClr val="accent2"/>
                          </a:solidFill>
                          <a:latin typeface="Arial"/>
                          <a:ea typeface="Arial"/>
                          <a:cs typeface="Arial"/>
                          <a:sym typeface="Arial"/>
                        </a:rPr>
                        <a:t>(68%)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$398.2M </a:t>
                      </a:r>
                      <a:r>
                        <a:rPr b="1" lang="en" sz="900" u="none" cap="none" strike="noStrike">
                          <a:solidFill>
                            <a:schemeClr val="accent2"/>
                          </a:solidFill>
                          <a:latin typeface="Arial"/>
                          <a:ea typeface="Arial"/>
                          <a:cs typeface="Arial"/>
                          <a:sym typeface="Arial"/>
                        </a:rPr>
                        <a:t>(82%)</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$16.1M </a:t>
                      </a:r>
                      <a:r>
                        <a:rPr b="1" lang="en" sz="900" u="none" cap="none" strike="noStrike">
                          <a:solidFill>
                            <a:schemeClr val="accent2"/>
                          </a:solidFill>
                          <a:latin typeface="Arial"/>
                          <a:ea typeface="Arial"/>
                          <a:cs typeface="Arial"/>
                          <a:sym typeface="Arial"/>
                        </a:rPr>
                        <a:t>(55%)</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$32.5M </a:t>
                      </a:r>
                      <a:r>
                        <a:rPr b="1" lang="en" sz="900" u="none" cap="none" strike="noStrike">
                          <a:solidFill>
                            <a:schemeClr val="accent4"/>
                          </a:solidFill>
                          <a:latin typeface="Arial"/>
                          <a:ea typeface="Arial"/>
                          <a:cs typeface="Arial"/>
                          <a:sym typeface="Arial"/>
                        </a:rPr>
                        <a:t>(212%)</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$36.0M </a:t>
                      </a:r>
                      <a:r>
                        <a:rPr b="1" lang="en" sz="900" u="none" cap="none" strike="noStrike">
                          <a:solidFill>
                            <a:schemeClr val="accent4"/>
                          </a:solidFill>
                          <a:latin typeface="Arial"/>
                          <a:ea typeface="Arial"/>
                          <a:cs typeface="Arial"/>
                          <a:sym typeface="Arial"/>
                        </a:rPr>
                        <a:t>(106%)</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$3.3M </a:t>
                      </a:r>
                      <a:r>
                        <a:rPr b="1" lang="en" sz="900" u="none" cap="none" strike="noStrike">
                          <a:solidFill>
                            <a:schemeClr val="accent2"/>
                          </a:solidFill>
                          <a:latin typeface="Arial"/>
                          <a:ea typeface="Arial"/>
                          <a:cs typeface="Arial"/>
                          <a:sym typeface="Arial"/>
                        </a:rPr>
                        <a:t>(67%)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$42.9M </a:t>
                      </a:r>
                      <a:r>
                        <a:rPr b="1" lang="en" sz="900" u="none" cap="none" strike="noStrike">
                          <a:solidFill>
                            <a:schemeClr val="accent4"/>
                          </a:solidFill>
                          <a:latin typeface="Arial"/>
                          <a:ea typeface="Arial"/>
                          <a:cs typeface="Arial"/>
                          <a:sym typeface="Arial"/>
                        </a:rPr>
                        <a:t>(117%)</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$130.8M </a:t>
                      </a:r>
                      <a:r>
                        <a:rPr b="1" lang="en" sz="900" u="none" cap="none" strike="noStrike">
                          <a:solidFill>
                            <a:schemeClr val="accent4"/>
                          </a:solidFill>
                          <a:latin typeface="Arial"/>
                          <a:ea typeface="Arial"/>
                          <a:cs typeface="Arial"/>
                          <a:sym typeface="Arial"/>
                        </a:rPr>
                        <a:t>(109%)</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$6.7M </a:t>
                      </a:r>
                      <a:r>
                        <a:rPr b="1" lang="en" sz="900" u="none" cap="none" strike="noStrike">
                          <a:solidFill>
                            <a:schemeClr val="accent4"/>
                          </a:solidFill>
                          <a:latin typeface="Arial"/>
                          <a:ea typeface="Arial"/>
                          <a:cs typeface="Arial"/>
                          <a:sym typeface="Arial"/>
                        </a:rPr>
                        <a:t>(100%)</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$7.3M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$2.6M </a:t>
                      </a:r>
                      <a:r>
                        <a:rPr b="1" lang="en" sz="900" u="none" cap="none" strike="noStrike">
                          <a:solidFill>
                            <a:schemeClr val="accent4"/>
                          </a:solidFill>
                          <a:latin typeface="Arial"/>
                          <a:ea typeface="Arial"/>
                          <a:cs typeface="Arial"/>
                          <a:sym typeface="Arial"/>
                        </a:rPr>
                        <a:t>(163%)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$14.8M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$40.0M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$24.6M </a:t>
                      </a:r>
                      <a:r>
                        <a:rPr b="1" lang="en" sz="900" u="none" cap="none" strike="noStrike">
                          <a:solidFill>
                            <a:schemeClr val="accent2"/>
                          </a:solidFill>
                          <a:latin typeface="Arial"/>
                          <a:ea typeface="Arial"/>
                          <a:cs typeface="Arial"/>
                          <a:sym typeface="Arial"/>
                        </a:rPr>
                        <a:t>(71%)</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$39.2M </a:t>
                      </a:r>
                      <a:r>
                        <a:rPr b="1" lang="en" sz="900" u="none" cap="none" strike="noStrike">
                          <a:solidFill>
                            <a:schemeClr val="accent4"/>
                          </a:solidFill>
                          <a:latin typeface="Arial"/>
                          <a:ea typeface="Arial"/>
                          <a:cs typeface="Arial"/>
                          <a:sym typeface="Arial"/>
                        </a:rPr>
                        <a:t>(178%)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$43.2M </a:t>
                      </a:r>
                      <a:r>
                        <a:rPr b="1" lang="en" sz="900" u="none" cap="none" strike="noStrike">
                          <a:solidFill>
                            <a:schemeClr val="accent4"/>
                          </a:solidFill>
                          <a:latin typeface="Arial"/>
                          <a:ea typeface="Arial"/>
                          <a:cs typeface="Arial"/>
                          <a:sym typeface="Arial"/>
                        </a:rPr>
                        <a:t>(97%)</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$5.9M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$57.7M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(113%)</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$170.7M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(108%)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graphicFrame>
        <p:nvGraphicFramePr>
          <p:cNvPr id="2214" name="Google Shape;2214;p234"/>
          <p:cNvGraphicFramePr/>
          <p:nvPr/>
        </p:nvGraphicFramePr>
        <p:xfrm>
          <a:off x="422293" y="1344168"/>
          <a:ext cx="3000000" cy="3000000"/>
        </p:xfrm>
        <a:graphic>
          <a:graphicData uri="http://schemas.openxmlformats.org/drawingml/2006/table">
            <a:tbl>
              <a:tblPr>
                <a:noFill/>
                <a:tableStyleId>{18AA9EB8-3B46-4B0B-BD6F-64684F199A84}</a:tableStyleId>
              </a:tblPr>
              <a:tblGrid>
                <a:gridCol w="2012950"/>
                <a:gridCol w="1070600"/>
                <a:gridCol w="1084000"/>
                <a:gridCol w="1024350"/>
                <a:gridCol w="1084025"/>
                <a:gridCol w="1084025"/>
                <a:gridCol w="1061300"/>
              </a:tblGrid>
              <a:tr h="3429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$3.96M </a:t>
                      </a:r>
                      <a:r>
                        <a:rPr b="1" lang="en" sz="900" u="none" cap="none" strike="noStrike">
                          <a:solidFill>
                            <a:schemeClr val="accent4"/>
                          </a:solidFill>
                          <a:latin typeface="Arial"/>
                          <a:ea typeface="Arial"/>
                          <a:cs typeface="Arial"/>
                          <a:sym typeface="Arial"/>
                        </a:rPr>
                        <a:t>(99%)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$2.05M </a:t>
                      </a:r>
                      <a:r>
                        <a:rPr b="1" lang="en" sz="900" u="none" cap="none" strike="noStrike">
                          <a:solidFill>
                            <a:schemeClr val="accent4"/>
                          </a:solidFill>
                          <a:latin typeface="Arial"/>
                          <a:ea typeface="Arial"/>
                          <a:cs typeface="Arial"/>
                          <a:sym typeface="Arial"/>
                        </a:rPr>
                        <a:t>(98%)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$1.46M </a:t>
                      </a:r>
                      <a:r>
                        <a:rPr b="1" lang="en" sz="900" u="none" cap="none" strike="noStrike">
                          <a:solidFill>
                            <a:schemeClr val="accent4"/>
                          </a:solidFill>
                          <a:latin typeface="Arial"/>
                          <a:ea typeface="Arial"/>
                          <a:cs typeface="Arial"/>
                          <a:sym typeface="Arial"/>
                        </a:rPr>
                        <a:t>(91%)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$480K</a:t>
                      </a:r>
                      <a:r>
                        <a:rPr b="1" lang="en" sz="900" u="none" cap="none" strike="noStrike">
                          <a:solidFill>
                            <a:schemeClr val="accent4"/>
                          </a:solidFill>
                          <a:latin typeface="Arial"/>
                          <a:ea typeface="Arial"/>
                          <a:cs typeface="Arial"/>
                          <a:sym typeface="Arial"/>
                        </a:rPr>
                        <a:t> (100%)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$855K </a:t>
                      </a:r>
                      <a:r>
                        <a:rPr b="1" lang="en" sz="900" u="none" cap="none" strike="noStrike">
                          <a:solidFill>
                            <a:schemeClr val="accent4"/>
                          </a:solidFill>
                          <a:latin typeface="Arial"/>
                          <a:ea typeface="Arial"/>
                          <a:cs typeface="Arial"/>
                          <a:sym typeface="Arial"/>
                        </a:rPr>
                        <a:t>(95%)</a:t>
                      </a:r>
                      <a:endParaRPr b="1" sz="900" u="none" cap="none" strike="noStrike">
                        <a:solidFill>
                          <a:schemeClr val="accent4"/>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$8.8M </a:t>
                      </a:r>
                      <a:r>
                        <a:rPr b="1" lang="en" sz="900" u="none" cap="none" strike="noStrike">
                          <a:solidFill>
                            <a:schemeClr val="accent4"/>
                          </a:solidFill>
                          <a:latin typeface="Arial"/>
                          <a:ea typeface="Arial"/>
                          <a:cs typeface="Arial"/>
                          <a:sym typeface="Arial"/>
                        </a:rPr>
                        <a:t>(97%)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$21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(-83%)</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 </a:t>
                      </a:r>
                      <a:r>
                        <a:rPr b="1" lang="en" sz="900" u="none" cap="none" strike="noStrike">
                          <a:solidFill>
                            <a:schemeClr val="accent2"/>
                          </a:solidFill>
                          <a:latin typeface="Arial"/>
                          <a:ea typeface="Arial"/>
                          <a:cs typeface="Arial"/>
                          <a:sym typeface="Arial"/>
                        </a:rPr>
                        <a:t>(-87%)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$12 </a:t>
                      </a:r>
                      <a:r>
                        <a:rPr b="1" lang="en" sz="900" u="none" cap="none" strike="noStrike">
                          <a:solidFill>
                            <a:schemeClr val="accent2"/>
                          </a:solidFill>
                          <a:latin typeface="Arial"/>
                          <a:ea typeface="Arial"/>
                          <a:cs typeface="Arial"/>
                          <a:sym typeface="Arial"/>
                        </a:rPr>
                        <a:t>(-91%)</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a:t>
                      </a:r>
                      <a:r>
                        <a:rPr b="1" lang="en" sz="900" u="none" cap="none" strike="noStrike">
                          <a:solidFill>
                            <a:schemeClr val="accent2"/>
                          </a:solidFill>
                          <a:latin typeface="Arial"/>
                          <a:ea typeface="Arial"/>
                          <a:cs typeface="Arial"/>
                          <a:sym typeface="Arial"/>
                        </a:rPr>
                        <a:t> (-89%)</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512 </a:t>
                      </a:r>
                      <a:r>
                        <a:rPr b="1" lang="en" sz="900" u="none" cap="none" strike="noStrike">
                          <a:solidFill>
                            <a:schemeClr val="dk1"/>
                          </a:solidFill>
                          <a:latin typeface="Arial"/>
                          <a:ea typeface="Arial"/>
                          <a:cs typeface="Arial"/>
                          <a:sym typeface="Arial"/>
                        </a:rPr>
                        <a:t>(12%)</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291 </a:t>
                      </a:r>
                      <a:r>
                        <a:rPr b="1" lang="en" sz="900" u="none" cap="none" strike="noStrike">
                          <a:solidFill>
                            <a:schemeClr val="dk1"/>
                          </a:solidFill>
                          <a:latin typeface="Arial"/>
                          <a:ea typeface="Arial"/>
                          <a:cs typeface="Arial"/>
                          <a:sym typeface="Arial"/>
                        </a:rPr>
                        <a:t>(6%)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246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25</a:t>
                      </a:r>
                      <a:r>
                        <a:rPr b="1" lang="en" sz="900" u="none" cap="none" strike="noStrike">
                          <a:solidFill>
                            <a:schemeClr val="dk1"/>
                          </a:solidFill>
                          <a:latin typeface="Arial"/>
                          <a:ea typeface="Arial"/>
                          <a:cs typeface="Arial"/>
                          <a:sym typeface="Arial"/>
                        </a:rPr>
                        <a:t> (4%)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102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1176 </a:t>
                      </a:r>
                      <a:r>
                        <a:rPr b="1" lang="en" sz="900" u="none" cap="none" strike="noStrike">
                          <a:solidFill>
                            <a:schemeClr val="dk1"/>
                          </a:solidFill>
                          <a:latin typeface="Arial"/>
                          <a:ea typeface="Arial"/>
                          <a:cs typeface="Arial"/>
                          <a:sym typeface="Arial"/>
                        </a:rPr>
                        <a:t>(8%)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$45M </a:t>
                      </a:r>
                      <a:r>
                        <a:rPr b="1" lang="en" sz="900" u="none" cap="none" strike="noStrike">
                          <a:solidFill>
                            <a:schemeClr val="dk1"/>
                          </a:solidFill>
                          <a:latin typeface="Arial"/>
                          <a:ea typeface="Arial"/>
                          <a:cs typeface="Arial"/>
                          <a:sym typeface="Arial"/>
                        </a:rPr>
                        <a:t>(41%)</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$160M </a:t>
                      </a:r>
                      <a:r>
                        <a:rPr b="1" lang="en" sz="900" u="none" cap="none" strike="noStrike">
                          <a:solidFill>
                            <a:schemeClr val="dk1"/>
                          </a:solidFill>
                          <a:latin typeface="Arial"/>
                          <a:ea typeface="Arial"/>
                          <a:cs typeface="Arial"/>
                          <a:sym typeface="Arial"/>
                        </a:rPr>
                        <a:t>(74%)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$61M </a:t>
                      </a:r>
                      <a:r>
                        <a:rPr b="1" lang="en" sz="900" u="none" cap="none" strike="noStrike">
                          <a:solidFill>
                            <a:schemeClr val="dk1"/>
                          </a:solidFill>
                          <a:latin typeface="Arial"/>
                          <a:ea typeface="Arial"/>
                          <a:cs typeface="Arial"/>
                          <a:sym typeface="Arial"/>
                        </a:rPr>
                        <a:t>(73%)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$9M </a:t>
                      </a:r>
                      <a:r>
                        <a:rPr b="1" lang="en" sz="900" u="none" cap="none" strike="noStrike">
                          <a:solidFill>
                            <a:schemeClr val="dk1"/>
                          </a:solidFill>
                          <a:latin typeface="Arial"/>
                          <a:ea typeface="Arial"/>
                          <a:cs typeface="Arial"/>
                          <a:sym typeface="Arial"/>
                        </a:rPr>
                        <a:t>(68%)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$16M</a:t>
                      </a:r>
                      <a:r>
                        <a:rPr b="1" lang="en" sz="900" u="none" cap="none" strike="noStrike">
                          <a:solidFill>
                            <a:schemeClr val="dk1"/>
                          </a:solidFill>
                          <a:latin typeface="Arial"/>
                          <a:ea typeface="Arial"/>
                          <a:cs typeface="Arial"/>
                          <a:sym typeface="Arial"/>
                        </a:rPr>
                        <a:t> (53%)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$292.3M</a:t>
                      </a:r>
                      <a:r>
                        <a:rPr b="1" lang="en" sz="900" u="none" cap="none" strike="noStrike">
                          <a:solidFill>
                            <a:schemeClr val="dk1"/>
                          </a:solidFill>
                          <a:latin typeface="Arial"/>
                          <a:ea typeface="Arial"/>
                          <a:cs typeface="Arial"/>
                          <a:sym typeface="Arial"/>
                        </a:rPr>
                        <a:t> (67%)</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$509K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$491K </a:t>
                      </a:r>
                      <a:r>
                        <a:rPr b="1" lang="en" sz="900" u="none" cap="none" strike="noStrike">
                          <a:solidFill>
                            <a:schemeClr val="accent4"/>
                          </a:solidFill>
                          <a:latin typeface="Arial"/>
                          <a:ea typeface="Arial"/>
                          <a:cs typeface="Arial"/>
                          <a:sym typeface="Arial"/>
                        </a:rPr>
                        <a:t>(100%)</a:t>
                      </a:r>
                      <a:endParaRPr sz="1400" u="none" cap="none" strike="noStrike"/>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$356K </a:t>
                      </a:r>
                      <a:r>
                        <a:rPr b="1" lang="en" sz="900" u="none" cap="none" strike="noStrike">
                          <a:solidFill>
                            <a:schemeClr val="accent2"/>
                          </a:solidFill>
                          <a:latin typeface="Arial"/>
                          <a:ea typeface="Arial"/>
                          <a:cs typeface="Arial"/>
                          <a:sym typeface="Arial"/>
                        </a:rPr>
                        <a:t>(85%)</a:t>
                      </a:r>
                      <a:endParaRPr sz="1400" u="none" cap="none" strike="noStrike">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$165K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$471K </a:t>
                      </a:r>
                      <a:r>
                        <a:rPr b="1" lang="en" sz="900" u="none" cap="none" strike="noStrike">
                          <a:solidFill>
                            <a:schemeClr val="accent2"/>
                          </a:solidFill>
                          <a:latin typeface="Arial"/>
                          <a:ea typeface="Arial"/>
                          <a:cs typeface="Arial"/>
                          <a:sym typeface="Arial"/>
                        </a:rPr>
                        <a:t>(82%)</a:t>
                      </a:r>
                      <a:endParaRPr sz="1400" u="none" cap="none" strike="noStrike">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$1.99M </a:t>
                      </a:r>
                      <a:r>
                        <a:rPr b="1" lang="en" sz="900" u="none" cap="none" strike="noStrike">
                          <a:solidFill>
                            <a:schemeClr val="accent4"/>
                          </a:solidFill>
                          <a:latin typeface="Arial"/>
                          <a:ea typeface="Arial"/>
                          <a:cs typeface="Arial"/>
                          <a:sym typeface="Arial"/>
                        </a:rPr>
                        <a:t>(93%)</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$26 </a:t>
                      </a:r>
                      <a:r>
                        <a:rPr b="1" lang="en" sz="900" u="none" cap="none" strike="noStrike">
                          <a:solidFill>
                            <a:schemeClr val="accent2"/>
                          </a:solidFill>
                          <a:latin typeface="Arial"/>
                          <a:ea typeface="Arial"/>
                          <a:cs typeface="Arial"/>
                          <a:sym typeface="Arial"/>
                        </a:rPr>
                        <a:t>(-66%)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(-85%)</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 </a:t>
                      </a:r>
                      <a:r>
                        <a:rPr b="1" lang="en" sz="900" u="none" cap="none" strike="noStrike">
                          <a:solidFill>
                            <a:schemeClr val="accent2"/>
                          </a:solidFill>
                          <a:latin typeface="Arial"/>
                          <a:ea typeface="Arial"/>
                          <a:cs typeface="Arial"/>
                          <a:sym typeface="Arial"/>
                        </a:rPr>
                        <a:t>(-63%)</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$15</a:t>
                      </a:r>
                      <a:r>
                        <a:rPr b="1" lang="en" sz="900" u="none" cap="none" strike="noStrike">
                          <a:solidFill>
                            <a:schemeClr val="accent2"/>
                          </a:solidFill>
                          <a:latin typeface="Arial"/>
                          <a:ea typeface="Arial"/>
                          <a:cs typeface="Arial"/>
                          <a:sym typeface="Arial"/>
                        </a:rPr>
                        <a:t> (-76%)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31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18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166 </a:t>
                      </a:r>
                      <a:r>
                        <a:rPr b="1" lang="en" sz="900" u="none" cap="none" strike="noStrike">
                          <a:solidFill>
                            <a:schemeClr val="dk1"/>
                          </a:solidFill>
                          <a:latin typeface="Arial"/>
                          <a:ea typeface="Arial"/>
                          <a:cs typeface="Arial"/>
                          <a:sym typeface="Arial"/>
                        </a:rPr>
                        <a:t>(9%)</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457 </a:t>
                      </a:r>
                      <a:r>
                        <a:rPr b="1" lang="en" sz="900" u="none" cap="none" strike="noStrike">
                          <a:solidFill>
                            <a:schemeClr val="dk1"/>
                          </a:solidFill>
                          <a:latin typeface="Arial"/>
                          <a:ea typeface="Arial"/>
                          <a:cs typeface="Arial"/>
                          <a:sym typeface="Arial"/>
                        </a:rPr>
                        <a:t>(7%)</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$13M </a:t>
                      </a:r>
                      <a:r>
                        <a:rPr b="1" lang="en" sz="900" u="none" cap="none" strike="noStrike">
                          <a:solidFill>
                            <a:schemeClr val="dk1"/>
                          </a:solidFill>
                          <a:latin typeface="Arial"/>
                          <a:ea typeface="Arial"/>
                          <a:cs typeface="Arial"/>
                          <a:sym typeface="Arial"/>
                        </a:rPr>
                        <a:t>(53%)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$29M </a:t>
                      </a:r>
                      <a:r>
                        <a:rPr b="1" lang="en" sz="900" u="none" cap="none" strike="noStrike">
                          <a:solidFill>
                            <a:schemeClr val="dk1"/>
                          </a:solidFill>
                          <a:latin typeface="Arial"/>
                          <a:ea typeface="Arial"/>
                          <a:cs typeface="Arial"/>
                          <a:sym typeface="Arial"/>
                        </a:rPr>
                        <a:t>(70%)</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$20M </a:t>
                      </a:r>
                      <a:r>
                        <a:rPr b="1" lang="en" sz="900" u="none" cap="none" strike="noStrike">
                          <a:solidFill>
                            <a:schemeClr val="dk1"/>
                          </a:solidFill>
                          <a:latin typeface="Arial"/>
                          <a:ea typeface="Arial"/>
                          <a:cs typeface="Arial"/>
                          <a:sym typeface="Arial"/>
                        </a:rPr>
                        <a:t>(46%)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$5M </a:t>
                      </a:r>
                      <a:r>
                        <a:rPr b="1" lang="en" sz="900" u="none" cap="none" strike="noStrike">
                          <a:solidFill>
                            <a:schemeClr val="dk1"/>
                          </a:solidFill>
                          <a:latin typeface="Arial"/>
                          <a:ea typeface="Arial"/>
                          <a:cs typeface="Arial"/>
                          <a:sym typeface="Arial"/>
                        </a:rPr>
                        <a:t>(15%)</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$34M</a:t>
                      </a:r>
                      <a:r>
                        <a:rPr b="1" lang="en" sz="900" u="none" cap="none" strike="noStrike">
                          <a:solidFill>
                            <a:schemeClr val="dk1"/>
                          </a:solidFill>
                          <a:latin typeface="Arial"/>
                          <a:ea typeface="Arial"/>
                          <a:cs typeface="Arial"/>
                          <a:sym typeface="Arial"/>
                        </a:rPr>
                        <a:t> (56%)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$100M</a:t>
                      </a:r>
                      <a:r>
                        <a:rPr b="1" lang="en" sz="900" u="none" cap="none" strike="noStrike">
                          <a:solidFill>
                            <a:schemeClr val="dk1"/>
                          </a:solidFill>
                          <a:latin typeface="Arial"/>
                          <a:ea typeface="Arial"/>
                          <a:cs typeface="Arial"/>
                          <a:sym typeface="Arial"/>
                        </a:rPr>
                        <a:t> (56%)</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215" name="Google Shape;2215;p23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216" name="Google Shape;2216;p234"/>
          <p:cNvGrpSpPr/>
          <p:nvPr/>
        </p:nvGrpSpPr>
        <p:grpSpPr>
          <a:xfrm>
            <a:off x="985688" y="204788"/>
            <a:ext cx="147775" cy="132240"/>
            <a:chOff x="6337848" y="1577150"/>
            <a:chExt cx="273253" cy="223718"/>
          </a:xfrm>
        </p:grpSpPr>
        <p:sp>
          <p:nvSpPr>
            <p:cNvPr id="2217" name="Google Shape;2217;p2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0" name="Google Shape;2220;p23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Ahead</a:t>
            </a:r>
            <a:endParaRPr b="1" sz="1600"/>
          </a:p>
        </p:txBody>
      </p:sp>
      <p:sp>
        <p:nvSpPr>
          <p:cNvPr id="2221" name="Google Shape;2221;p234"/>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2222" name="Google Shape;2222;p234"/>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2223" name="Google Shape;2223;p234"/>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5"/>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20"/>
              <a:buFont typeface="Arial"/>
              <a:buNone/>
            </a:pPr>
            <a:r>
              <a:rPr b="1" i="0" lang="en" sz="1020" u="none" cap="none" strike="noStrike">
                <a:solidFill>
                  <a:schemeClr val="accent1"/>
                </a:solidFill>
                <a:latin typeface="Arial"/>
                <a:ea typeface="Arial"/>
                <a:cs typeface="Arial"/>
                <a:sym typeface="Arial"/>
              </a:rPr>
              <a:t>Partner Performance Summary:</a:t>
            </a:r>
            <a:endParaRPr b="1" i="0" sz="1020" u="none" cap="none" strike="noStrike">
              <a:solidFill>
                <a:schemeClr val="accent1"/>
              </a:solidFill>
              <a:latin typeface="Arial"/>
              <a:ea typeface="Arial"/>
              <a:cs typeface="Arial"/>
              <a:sym typeface="Arial"/>
            </a:endParaRPr>
          </a:p>
          <a:p>
            <a:pPr indent="-187958" lvl="0" marL="365760" marR="0" rtl="0" algn="l">
              <a:lnSpc>
                <a:spcPct val="100000"/>
              </a:lnSpc>
              <a:spcBef>
                <a:spcPts val="40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back</a:t>
            </a:r>
            <a:r>
              <a:rPr b="0" i="0" lang="en" sz="800" u="none" cap="none" strike="noStrike">
                <a:solidFill>
                  <a:srgbClr val="000000"/>
                </a:solidFill>
                <a:latin typeface="Arial"/>
                <a:ea typeface="Arial"/>
                <a:cs typeface="Arial"/>
                <a:sym typeface="Arial"/>
              </a:rPr>
              <a:t>, Partner Marketing pipe </a:t>
            </a:r>
            <a:r>
              <a:rPr b="1" i="0" lang="en" sz="800" u="none" cap="none" strike="noStrike">
                <a:solidFill>
                  <a:srgbClr val="000000"/>
                </a:solidFill>
                <a:latin typeface="Arial"/>
                <a:ea typeface="Arial"/>
                <a:cs typeface="Arial"/>
                <a:sym typeface="Arial"/>
              </a:rPr>
              <a:t>globally is slightly behind in GCP </a:t>
            </a:r>
            <a:r>
              <a:rPr b="0" i="0" lang="en" sz="800" u="none" cap="none" strike="noStrike">
                <a:solidFill>
                  <a:srgbClr val="000000"/>
                </a:solidFill>
                <a:latin typeface="Arial"/>
                <a:ea typeface="Arial"/>
                <a:cs typeface="Arial"/>
                <a:sym typeface="Arial"/>
              </a:rPr>
              <a:t>and</a:t>
            </a:r>
            <a:r>
              <a:rPr b="1" i="0" lang="en" sz="800" u="none" cap="none" strike="noStrike">
                <a:solidFill>
                  <a:srgbClr val="000000"/>
                </a:solidFill>
                <a:latin typeface="Arial"/>
                <a:ea typeface="Arial"/>
                <a:cs typeface="Arial"/>
                <a:sym typeface="Arial"/>
              </a:rPr>
              <a:t> on track </a:t>
            </a:r>
            <a:r>
              <a:rPr b="0" i="0" lang="en" sz="800" u="none" cap="none" strike="noStrike">
                <a:solidFill>
                  <a:srgbClr val="000000"/>
                </a:solidFill>
                <a:latin typeface="Arial"/>
                <a:ea typeface="Arial"/>
                <a:cs typeface="Arial"/>
                <a:sym typeface="Arial"/>
              </a:rPr>
              <a:t>in </a:t>
            </a:r>
            <a:r>
              <a:rPr b="1" i="0" lang="en" sz="800" u="none" cap="none" strike="noStrike">
                <a:solidFill>
                  <a:srgbClr val="000000"/>
                </a:solidFill>
                <a:latin typeface="Arial"/>
                <a:ea typeface="Arial"/>
                <a:cs typeface="Arial"/>
                <a:sym typeface="Arial"/>
              </a:rPr>
              <a:t>GWS</a:t>
            </a:r>
            <a:r>
              <a:rPr b="0" i="0" lang="en" sz="800" u="none" cap="none" strike="noStrike">
                <a:solidFill>
                  <a:srgbClr val="000000"/>
                </a:solidFill>
                <a:latin typeface="Arial"/>
                <a:ea typeface="Arial"/>
                <a:cs typeface="Arial"/>
                <a:sym typeface="Arial"/>
              </a:rPr>
              <a:t>, with healthy YoY growth in YTD pipe (+85% in GCP &amp; 59% in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 outperforming </a:t>
            </a:r>
            <a:r>
              <a:rPr b="0" i="0" lang="en" sz="800" u="none" cap="none" strike="noStrike">
                <a:solidFill>
                  <a:srgbClr val="000000"/>
                </a:solidFill>
                <a:latin typeface="Arial"/>
                <a:ea typeface="Arial"/>
                <a:cs typeface="Arial"/>
                <a:sym typeface="Arial"/>
              </a:rPr>
              <a:t>in both GCP (driven by 2 outlier deals totaling $40M / ~20% Q1 target) and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LATAM &amp; JAPAC ramping up</a:t>
            </a:r>
            <a:r>
              <a:rPr b="0" i="0" lang="en" sz="800" u="none" cap="none" strike="noStrike">
                <a:solidFill>
                  <a:srgbClr val="000000"/>
                </a:solidFill>
                <a:latin typeface="Arial"/>
                <a:ea typeface="Arial"/>
                <a:cs typeface="Arial"/>
                <a:sym typeface="Arial"/>
              </a:rPr>
              <a:t> in GCP and GWS with healthy YoY pipe growth (+40% and 119% respectively)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 lagging, especially in GCP</a:t>
            </a:r>
            <a:r>
              <a:rPr b="0" i="0" lang="en" sz="800" u="none" cap="none" strike="noStrike">
                <a:solidFill>
                  <a:srgbClr val="000000"/>
                </a:solidFill>
                <a:latin typeface="Arial"/>
                <a:ea typeface="Arial"/>
                <a:cs typeface="Arial"/>
                <a:sym typeface="Arial"/>
              </a:rPr>
              <a:t> with partners focusing on Next over co-funding campaigns and ongoing investigation on partner pipe contribution</a:t>
            </a:r>
            <a:endParaRPr b="1" i="0" sz="800" u="none" cap="none" strike="noStrike">
              <a:solidFill>
                <a:srgbClr val="000000"/>
              </a:solidFill>
              <a:latin typeface="Arial"/>
              <a:ea typeface="Arial"/>
              <a:cs typeface="Arial"/>
              <a:sym typeface="Arial"/>
            </a:endParaRPr>
          </a:p>
          <a:p>
            <a:pPr indent="-187958" lvl="0" marL="365760" marR="0" rtl="0" algn="l">
              <a:lnSpc>
                <a:spcPct val="115000"/>
              </a:lnSpc>
              <a:spcBef>
                <a:spcPts val="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ahead</a:t>
            </a:r>
            <a:r>
              <a:rPr b="0" i="0" lang="en" sz="800" u="none" cap="none" strike="noStrike">
                <a:solidFill>
                  <a:srgbClr val="000000"/>
                </a:solidFill>
                <a:latin typeface="Arial"/>
                <a:ea typeface="Arial"/>
                <a:cs typeface="Arial"/>
                <a:sym typeface="Arial"/>
              </a:rPr>
              <a:t>, expect partner marketing pipe to </a:t>
            </a:r>
            <a:r>
              <a:rPr b="1" i="0" lang="en" sz="800" u="none" cap="none" strike="noStrike">
                <a:solidFill>
                  <a:srgbClr val="000000"/>
                </a:solidFill>
                <a:latin typeface="Arial"/>
                <a:ea typeface="Arial"/>
                <a:cs typeface="Arial"/>
                <a:sym typeface="Arial"/>
              </a:rPr>
              <a:t>accelerate in March </a:t>
            </a:r>
            <a:endParaRPr b="1"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PPF/MDF budgets across regions are now 95+% deployed </a:t>
            </a:r>
            <a:r>
              <a:rPr b="0" i="0" lang="en" sz="800" u="none" cap="none" strike="noStrike">
                <a:solidFill>
                  <a:srgbClr val="000000"/>
                </a:solidFill>
                <a:latin typeface="Arial"/>
                <a:ea typeface="Arial"/>
                <a:cs typeface="Arial"/>
                <a:sym typeface="Arial"/>
              </a:rPr>
              <a:t>except for APAC GWS &amp; LATAM GWS (~85%) -&gt; working towards 95%+ deployment by March</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JAPAC</a:t>
            </a:r>
            <a:r>
              <a:rPr b="0" i="0" lang="en" sz="800" u="none" cap="none" strike="noStrike">
                <a:solidFill>
                  <a:srgbClr val="000000"/>
                </a:solidFill>
                <a:latin typeface="Arial"/>
                <a:ea typeface="Arial"/>
                <a:cs typeface="Arial"/>
                <a:sym typeface="Arial"/>
              </a:rPr>
              <a:t> expects pipeline to accelerate post Lunar New Year holidays as some budgets were allocated post the holiday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a:t>
            </a:r>
            <a:r>
              <a:rPr b="0" i="0" lang="en" sz="800" u="none" cap="none" strike="noStrike">
                <a:solidFill>
                  <a:srgbClr val="000000"/>
                </a:solidFill>
                <a:latin typeface="Arial"/>
                <a:ea typeface="Arial"/>
                <a:cs typeface="Arial"/>
                <a:sym typeface="Arial"/>
              </a:rPr>
              <a:t> needs to focus on converting S0 (12% of oppty, higher than other regions) to QSOs for GCP</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a:t>
            </a:r>
            <a:r>
              <a:rPr b="0" i="0" lang="en" sz="800" u="none" cap="none" strike="noStrike">
                <a:solidFill>
                  <a:srgbClr val="000000"/>
                </a:solidFill>
                <a:latin typeface="Arial"/>
                <a:ea typeface="Arial"/>
                <a:cs typeface="Arial"/>
                <a:sym typeface="Arial"/>
              </a:rPr>
              <a:t>, despite overperformance, has 70% of pipeline is in stage 1; upon further review, ADV may drop and lower final pipeline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440"/>
              <a:buFont typeface="Arial"/>
              <a:buNone/>
            </a:pPr>
            <a:r>
              <a:rPr b="1" i="0" lang="en" sz="1020" u="none" cap="none" strike="noStrike">
                <a:solidFill>
                  <a:srgbClr val="4285F4"/>
                </a:solidFill>
                <a:latin typeface="Arial"/>
                <a:ea typeface="Arial"/>
                <a:cs typeface="Arial"/>
                <a:sym typeface="Arial"/>
              </a:rPr>
              <a:t>Deep dive by region:</a:t>
            </a:r>
            <a:endParaRPr b="1" i="0" sz="1020" u="none" cap="none" strike="noStrike">
              <a:solidFill>
                <a:srgbClr val="4285F4"/>
              </a:solidFill>
              <a:latin typeface="Arial"/>
              <a:ea typeface="Arial"/>
              <a:cs typeface="Arial"/>
              <a:sym typeface="Arial"/>
            </a:endParaRPr>
          </a:p>
          <a:p>
            <a:pPr indent="-195580" lvl="0" marL="365760" marR="0" rtl="0" algn="l">
              <a:lnSpc>
                <a:spcPct val="100000"/>
              </a:lnSpc>
              <a:spcBef>
                <a:spcPts val="40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NORTHAM: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Marketer turnover in-region plus partners focusing attention on Next, hence particularly slower start to Q1 for GCP</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GWS is at 71% attainment to paced target but is +174% YoY and expect pipeline to accelerate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marketing contribution to GCP &amp; GWS is lower YoY; investigating tagging to properly allocate potentially partner marketing sourced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partners to progress the 12% of stagnant stage 0 opps (higher than other regions)</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EMEA: </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Meaningfully exceeding paced targets due to 2 outlier GCP deals in DACH sub-region totaling $40M (20% of Q1 GCP target)</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APAC/JAPAN:</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Typical slower start of year due to Lunar New Year, esp. GCR, with marketing activities and pipeline expected to quickly ramp up for the rest of Q1 on the back of healthy +119% YoY growth  in YTD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&gt;10% funds just allocated to partners post Lunar New Year, and remaining ~10% unused funds will be redistributed; expect positive pipeline momentum in March as partners launch more campaigns </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LATAM: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Most funds allocated in Feb contributing to a slower start in GCP Named; healthy 40% YoY growth in YTD pipeline expect positive momentum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PDMs/partners to progress stagnant S0 to QSO</a:t>
            </a:r>
            <a:endParaRPr b="0" i="0" sz="800" u="none" cap="none" strike="noStrike">
              <a:solidFill>
                <a:srgbClr val="202124"/>
              </a:solidFill>
              <a:latin typeface="Arial"/>
              <a:ea typeface="Arial"/>
              <a:cs typeface="Arial"/>
              <a:sym typeface="Arial"/>
            </a:endParaRPr>
          </a:p>
        </p:txBody>
      </p:sp>
      <p:sp>
        <p:nvSpPr>
          <p:cNvPr id="2229" name="Google Shape;2229;p23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230" name="Google Shape;2230;p235"/>
          <p:cNvGrpSpPr/>
          <p:nvPr/>
        </p:nvGrpSpPr>
        <p:grpSpPr>
          <a:xfrm>
            <a:off x="985688" y="204788"/>
            <a:ext cx="147775" cy="132240"/>
            <a:chOff x="6337848" y="1577150"/>
            <a:chExt cx="273253" cy="223718"/>
          </a:xfrm>
        </p:grpSpPr>
        <p:sp>
          <p:nvSpPr>
            <p:cNvPr id="2231" name="Google Shape;2231;p2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4" name="Google Shape;2234;p235"/>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235" name="Google Shape;2235;p235"/>
          <p:cNvSpPr txBox="1"/>
          <p:nvPr>
            <p:ph idx="4294967295" type="title"/>
          </p:nvPr>
        </p:nvSpPr>
        <p:spPr>
          <a:xfrm>
            <a:off x="422300" y="428500"/>
            <a:ext cx="8498400" cy="2370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Key Takeaways</a:t>
            </a:r>
            <a:endParaRPr b="1" sz="1600"/>
          </a:p>
          <a:p>
            <a:pPr indent="0" lvl="0" marL="0" rtl="0" algn="l">
              <a:lnSpc>
                <a:spcPct val="115000"/>
              </a:lnSpc>
              <a:spcBef>
                <a:spcPts val="0"/>
              </a:spcBef>
              <a:spcAft>
                <a:spcPts val="0"/>
              </a:spcAft>
              <a:buSzPts val="1600"/>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236"/>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Mindshare</a:t>
            </a:r>
            <a:endParaRPr/>
          </a:p>
        </p:txBody>
      </p:sp>
      <p:sp>
        <p:nvSpPr>
          <p:cNvPr id="2241" name="Google Shape;2241;p236"/>
          <p:cNvSpPr/>
          <p:nvPr/>
        </p:nvSpPr>
        <p:spPr>
          <a:xfrm>
            <a:off x="957500" y="190750"/>
            <a:ext cx="186684" cy="160306"/>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6"/>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243" name="Google Shape;2243;p236"/>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400"/>
              <a:t>Pillar 2 Lift Mindshare</a:t>
            </a:r>
            <a:r>
              <a:rPr b="1" lang="en" sz="1400"/>
              <a:t>- </a:t>
            </a:r>
            <a:r>
              <a:rPr b="1" lang="en" sz="1400"/>
              <a:t>Looking back, Q2 ‘Mindshare’ KPIs show a quarterly decline in performance </a:t>
            </a:r>
            <a:endParaRPr b="1" sz="1400"/>
          </a:p>
        </p:txBody>
      </p:sp>
      <p:sp>
        <p:nvSpPr>
          <p:cNvPr id="2244" name="Google Shape;2244;p236"/>
          <p:cNvSpPr/>
          <p:nvPr/>
        </p:nvSpPr>
        <p:spPr>
          <a:xfrm>
            <a:off x="409100" y="700600"/>
            <a:ext cx="8584500" cy="529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lt2"/>
                </a:solidFill>
                <a:latin typeface="Google Sans"/>
                <a:ea typeface="Google Sans"/>
                <a:cs typeface="Google Sans"/>
                <a:sym typeface="Google Sans"/>
              </a:rPr>
              <a:t>Looking Back-</a:t>
            </a:r>
            <a:r>
              <a:rPr lang="en" sz="1000">
                <a:solidFill>
                  <a:schemeClr val="lt2"/>
                </a:solidFill>
                <a:latin typeface="Google Sans"/>
                <a:ea typeface="Google Sans"/>
                <a:cs typeface="Google Sans"/>
                <a:sym typeface="Google Sans"/>
              </a:rPr>
              <a:t> Are there new and relevant insights from the Market Research teams that will help us identify potential impacts to our programs?</a:t>
            </a:r>
            <a:endParaRPr i="1" sz="1100">
              <a:solidFill>
                <a:schemeClr val="lt2"/>
              </a:solidFill>
              <a:latin typeface="Google Sans"/>
              <a:ea typeface="Google Sans"/>
              <a:cs typeface="Google Sans"/>
              <a:sym typeface="Google Sans"/>
            </a:endParaRPr>
          </a:p>
        </p:txBody>
      </p:sp>
      <p:sp>
        <p:nvSpPr>
          <p:cNvPr id="2245" name="Google Shape;2245;p236"/>
          <p:cNvSpPr txBox="1"/>
          <p:nvPr/>
        </p:nvSpPr>
        <p:spPr>
          <a:xfrm>
            <a:off x="422300" y="2501950"/>
            <a:ext cx="8498400" cy="214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000">
                <a:solidFill>
                  <a:schemeClr val="dk1"/>
                </a:solidFill>
                <a:latin typeface="Google Sans"/>
                <a:ea typeface="Google Sans"/>
                <a:cs typeface="Google Sans"/>
                <a:sym typeface="Google Sans"/>
              </a:rPr>
              <a:t>Key Takeaways:</a:t>
            </a:r>
            <a:endParaRPr b="1" sz="1000">
              <a:solidFill>
                <a:schemeClr val="dk1"/>
              </a:solidFill>
              <a:latin typeface="Google Sans"/>
              <a:ea typeface="Google Sans"/>
              <a:cs typeface="Google Sans"/>
              <a:sym typeface="Google Sans"/>
            </a:endParaRPr>
          </a:p>
          <a:p>
            <a:pPr indent="0" lvl="0" marL="914400" rtl="0" algn="l">
              <a:lnSpc>
                <a:spcPct val="80000"/>
              </a:lnSpc>
              <a:spcBef>
                <a:spcPts val="1000"/>
              </a:spcBef>
              <a:spcAft>
                <a:spcPts val="0"/>
              </a:spcAft>
              <a:buNone/>
            </a:pPr>
            <a:r>
              <a:t/>
            </a:r>
            <a:endParaRPr b="1" sz="1000">
              <a:solidFill>
                <a:schemeClr val="dk1"/>
              </a:solidFill>
              <a:latin typeface="Google Sans"/>
              <a:ea typeface="Google Sans"/>
              <a:cs typeface="Google Sans"/>
              <a:sym typeface="Google Sans"/>
            </a:endParaRPr>
          </a:p>
          <a:p>
            <a:pPr indent="0" lvl="0" marL="0" rtl="0" algn="l">
              <a:spcBef>
                <a:spcPts val="1000"/>
              </a:spcBef>
              <a:spcAft>
                <a:spcPts val="0"/>
              </a:spcAft>
              <a:buNone/>
            </a:pPr>
            <a:r>
              <a:t/>
            </a:r>
            <a:endParaRPr b="1" sz="1000">
              <a:solidFill>
                <a:srgbClr val="38761D"/>
              </a:solidFill>
              <a:latin typeface="Google Sans"/>
              <a:ea typeface="Google Sans"/>
              <a:cs typeface="Google Sans"/>
              <a:sym typeface="Google Sans"/>
            </a:endParaRPr>
          </a:p>
        </p:txBody>
      </p:sp>
      <p:graphicFrame>
        <p:nvGraphicFramePr>
          <p:cNvPr id="2246" name="Google Shape;2246;p236"/>
          <p:cNvGraphicFramePr/>
          <p:nvPr/>
        </p:nvGraphicFramePr>
        <p:xfrm>
          <a:off x="429768" y="1307600"/>
          <a:ext cx="3000000" cy="3000000"/>
        </p:xfrm>
        <a:graphic>
          <a:graphicData uri="http://schemas.openxmlformats.org/drawingml/2006/table">
            <a:tbl>
              <a:tblPr>
                <a:noFill/>
                <a:tableStyleId>{05AB4480-1E76-4460-ABFC-5C1F461F8426}</a:tableStyleId>
              </a:tblPr>
              <a:tblGrid>
                <a:gridCol w="1732550"/>
                <a:gridCol w="679625"/>
                <a:gridCol w="679625"/>
                <a:gridCol w="679625"/>
                <a:gridCol w="679625"/>
                <a:gridCol w="679625"/>
                <a:gridCol w="679625"/>
                <a:gridCol w="679625"/>
                <a:gridCol w="679625"/>
                <a:gridCol w="679625"/>
                <a:gridCol w="679625"/>
              </a:tblGrid>
              <a:tr h="200025">
                <a:tc>
                  <a:txBody>
                    <a:bodyPr/>
                    <a:lstStyle/>
                    <a:p>
                      <a:pPr indent="0" lvl="0" marL="0" rtl="0" algn="l">
                        <a:spcBef>
                          <a:spcPts val="0"/>
                        </a:spcBef>
                        <a:spcAft>
                          <a:spcPts val="0"/>
                        </a:spcAft>
                        <a:buNone/>
                      </a:pPr>
                      <a:r>
                        <a:rPr i="1" lang="en" sz="900">
                          <a:latin typeface="Google Sans"/>
                          <a:ea typeface="Google Sans"/>
                          <a:cs typeface="Google Sans"/>
                          <a:sym typeface="Google Sans"/>
                        </a:rPr>
                        <a:t>*Survey Conducted Quarterly</a:t>
                      </a:r>
                      <a:endParaRPr i="1" sz="900">
                        <a:latin typeface="Google Sans"/>
                        <a:ea typeface="Google Sans"/>
                        <a:cs typeface="Google Sans"/>
                        <a:sym typeface="Google Sans"/>
                      </a:endParaRPr>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LATAM</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JAPAC</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r>
              <a:tr h="2000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r>
                        <a:rPr b="1" lang="en" sz="900">
                          <a:latin typeface="Google Sans"/>
                          <a:ea typeface="Google Sans"/>
                          <a:cs typeface="Google Sans"/>
                          <a:sym typeface="Google Sans"/>
                        </a:rPr>
                        <a:t>%</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F3F3F3"/>
                    </a:solidFill>
                  </a:tcPr>
                </a:tc>
              </a:tr>
              <a:tr h="200025">
                <a:tc gridSpan="11">
                  <a:txBody>
                    <a:bodyPr/>
                    <a:lstStyle/>
                    <a:p>
                      <a:pPr indent="0" lvl="0" marL="0" rtl="0" algn="l">
                        <a:lnSpc>
                          <a:spcPct val="115000"/>
                        </a:lnSpc>
                        <a:spcBef>
                          <a:spcPts val="0"/>
                        </a:spcBef>
                        <a:spcAft>
                          <a:spcPts val="0"/>
                        </a:spcAft>
                        <a:buNone/>
                      </a:pPr>
                      <a:r>
                        <a:rPr b="1" lang="en" sz="900">
                          <a:solidFill>
                            <a:schemeClr val="dk1"/>
                          </a:solidFill>
                          <a:latin typeface="Google Sans"/>
                          <a:ea typeface="Google Sans"/>
                          <a:cs typeface="Google Sans"/>
                          <a:sym typeface="Google Sans"/>
                        </a:rPr>
                        <a:t>GCP - Northstar Metrics</a:t>
                      </a:r>
                      <a:endParaRPr b="1" sz="900">
                        <a:solidFill>
                          <a:schemeClr val="dk1"/>
                        </a:solidFill>
                        <a:latin typeface="Google Sans"/>
                        <a:ea typeface="Google Sans"/>
                        <a:cs typeface="Google Sans"/>
                        <a:sym typeface="Google Sans"/>
                      </a:endParaRPr>
                    </a:p>
                  </a:txBody>
                  <a:tcPr marT="19050" marB="19050" marR="28575" marL="28575" anchor="b">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D9EAD3"/>
                    </a:solidFill>
                  </a:tcPr>
                </a:tc>
                <a:tc hMerge="1"/>
                <a:tc hMerge="1"/>
                <a:tc hMerge="1"/>
                <a:tc hMerge="1"/>
                <a:tc hMerge="1"/>
                <a:tc hMerge="1"/>
                <a:tc hMerge="1"/>
                <a:tc hMerge="1"/>
                <a:tc hMerge="1"/>
                <a:tc hMerge="1"/>
              </a:tr>
              <a:tr h="200025">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Consideration</a:t>
                      </a:r>
                      <a:endParaRPr sz="900">
                        <a:latin typeface="Google Sans"/>
                        <a:ea typeface="Google Sans"/>
                        <a:cs typeface="Google Sans"/>
                        <a:sym typeface="Google Sans"/>
                      </a:endParaRPr>
                    </a:p>
                  </a:txBody>
                  <a:tcPr marT="19050" marB="19050" marR="28575" marL="28575" anchor="b">
                    <a:lnL cap="flat" cmpd="sng" w="9525">
                      <a:solidFill>
                        <a:schemeClr val="dk1"/>
                      </a:solidFill>
                      <a:prstDash val="solid"/>
                      <a:round/>
                      <a:headEnd len="sm" w="sm" type="none"/>
                      <a:tailEnd len="sm" w="sm" type="none"/>
                    </a:lnL>
                    <a:lnR cap="flat" cmpd="sng" w="11900">
                      <a:solidFill>
                        <a:srgbClr val="1F1F1F"/>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00025">
                <a:tc>
                  <a:txBody>
                    <a:bodyPr/>
                    <a:lstStyle/>
                    <a:p>
                      <a:pPr indent="0" lvl="0" marL="0" rtl="0" algn="l">
                        <a:lnSpc>
                          <a:spcPct val="115000"/>
                        </a:lnSpc>
                        <a:spcBef>
                          <a:spcPts val="0"/>
                        </a:spcBef>
                        <a:spcAft>
                          <a:spcPts val="0"/>
                        </a:spcAft>
                        <a:buNone/>
                      </a:pPr>
                      <a:r>
                        <a:rPr lang="en" sz="900">
                          <a:latin typeface="Google Sans"/>
                          <a:ea typeface="Google Sans"/>
                          <a:cs typeface="Google Sans"/>
                          <a:sym typeface="Google Sans"/>
                        </a:rPr>
                        <a:t>AI Perception</a:t>
                      </a:r>
                      <a:endParaRPr sz="900">
                        <a:latin typeface="Google Sans"/>
                        <a:ea typeface="Google Sans"/>
                        <a:cs typeface="Google Sans"/>
                        <a:sym typeface="Google Sans"/>
                      </a:endParaRPr>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pic>
        <p:nvPicPr>
          <p:cNvPr id="2247" name="Google Shape;2247;p236"/>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237"/>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Mindshare</a:t>
            </a:r>
            <a:endParaRPr/>
          </a:p>
        </p:txBody>
      </p:sp>
      <p:sp>
        <p:nvSpPr>
          <p:cNvPr id="2253" name="Google Shape;2253;p237"/>
          <p:cNvSpPr/>
          <p:nvPr/>
        </p:nvSpPr>
        <p:spPr>
          <a:xfrm>
            <a:off x="957500" y="190750"/>
            <a:ext cx="186684" cy="160306"/>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7"/>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2255" name="Google Shape;2255;p237"/>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400"/>
              <a:t>Pillar 2 Lift Mindshare</a:t>
            </a:r>
            <a:r>
              <a:rPr b="1" lang="en" sz="1400"/>
              <a:t>- </a:t>
            </a:r>
            <a:r>
              <a:rPr b="1" lang="en" sz="1400"/>
              <a:t>Looking ahead, our Q2 ‘Leading indicators’ also showing a decline QoQ </a:t>
            </a:r>
            <a:endParaRPr b="1" sz="1400"/>
          </a:p>
        </p:txBody>
      </p:sp>
      <p:sp>
        <p:nvSpPr>
          <p:cNvPr id="2256" name="Google Shape;2256;p237"/>
          <p:cNvSpPr/>
          <p:nvPr/>
        </p:nvSpPr>
        <p:spPr>
          <a:xfrm>
            <a:off x="409100" y="700600"/>
            <a:ext cx="8584500" cy="529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lt2"/>
                </a:solidFill>
                <a:latin typeface="Google Sans"/>
                <a:ea typeface="Google Sans"/>
                <a:cs typeface="Google Sans"/>
                <a:sym typeface="Google Sans"/>
              </a:rPr>
              <a:t>Looking ahead-</a:t>
            </a:r>
            <a:r>
              <a:rPr lang="en" sz="1000">
                <a:solidFill>
                  <a:schemeClr val="lt2"/>
                </a:solidFill>
                <a:latin typeface="Google Sans"/>
                <a:ea typeface="Google Sans"/>
                <a:cs typeface="Google Sans"/>
                <a:sym typeface="Google Sans"/>
              </a:rPr>
              <a:t> Are there new and relevant insights from the Market Research teams that will help us identify potential impacts to our programs?</a:t>
            </a:r>
            <a:endParaRPr i="1" sz="1100">
              <a:solidFill>
                <a:schemeClr val="lt2"/>
              </a:solidFill>
              <a:latin typeface="Google Sans"/>
              <a:ea typeface="Google Sans"/>
              <a:cs typeface="Google Sans"/>
              <a:sym typeface="Google Sans"/>
            </a:endParaRPr>
          </a:p>
        </p:txBody>
      </p:sp>
      <p:sp>
        <p:nvSpPr>
          <p:cNvPr id="2257" name="Google Shape;2257;p237"/>
          <p:cNvSpPr txBox="1"/>
          <p:nvPr/>
        </p:nvSpPr>
        <p:spPr>
          <a:xfrm>
            <a:off x="422300" y="2654350"/>
            <a:ext cx="8030700" cy="1867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dk1"/>
                </a:solidFill>
                <a:latin typeface="Google Sans"/>
                <a:ea typeface="Google Sans"/>
                <a:cs typeface="Google Sans"/>
                <a:sym typeface="Google Sans"/>
              </a:rPr>
              <a:t>Key Takeaways:</a:t>
            </a:r>
            <a:endParaRPr b="1" sz="900">
              <a:solidFill>
                <a:schemeClr val="dk1"/>
              </a:solidFill>
              <a:latin typeface="Google Sans"/>
              <a:ea typeface="Google Sans"/>
              <a:cs typeface="Google Sans"/>
              <a:sym typeface="Google Sans"/>
            </a:endParaRPr>
          </a:p>
          <a:p>
            <a:pPr indent="0" lvl="0" marL="457200" rtl="0" algn="l">
              <a:lnSpc>
                <a:spcPct val="115000"/>
              </a:lnSpc>
              <a:spcBef>
                <a:spcPts val="1000"/>
              </a:spcBef>
              <a:spcAft>
                <a:spcPts val="1000"/>
              </a:spcAft>
              <a:buNone/>
            </a:pPr>
            <a:r>
              <a:t/>
            </a:r>
            <a:endParaRPr sz="900">
              <a:solidFill>
                <a:schemeClr val="dk1"/>
              </a:solidFill>
              <a:latin typeface="Google Sans"/>
              <a:ea typeface="Google Sans"/>
              <a:cs typeface="Google Sans"/>
              <a:sym typeface="Google Sans"/>
            </a:endParaRPr>
          </a:p>
        </p:txBody>
      </p:sp>
      <p:graphicFrame>
        <p:nvGraphicFramePr>
          <p:cNvPr id="2258" name="Google Shape;2258;p237"/>
          <p:cNvGraphicFramePr/>
          <p:nvPr/>
        </p:nvGraphicFramePr>
        <p:xfrm>
          <a:off x="429768" y="1307600"/>
          <a:ext cx="3000000" cy="3000000"/>
        </p:xfrm>
        <a:graphic>
          <a:graphicData uri="http://schemas.openxmlformats.org/drawingml/2006/table">
            <a:tbl>
              <a:tblPr>
                <a:noFill/>
                <a:tableStyleId>{05AB4480-1E76-4460-ABFC-5C1F461F8426}</a:tableStyleId>
              </a:tblPr>
              <a:tblGrid>
                <a:gridCol w="1732550"/>
                <a:gridCol w="679625"/>
                <a:gridCol w="679625"/>
                <a:gridCol w="679625"/>
                <a:gridCol w="679625"/>
                <a:gridCol w="679625"/>
                <a:gridCol w="679625"/>
                <a:gridCol w="679625"/>
                <a:gridCol w="679625"/>
                <a:gridCol w="679625"/>
                <a:gridCol w="679625"/>
              </a:tblGrid>
              <a:tr h="200025">
                <a:tc>
                  <a:txBody>
                    <a:bodyPr/>
                    <a:lstStyle/>
                    <a:p>
                      <a:pPr indent="0" lvl="0" marL="0" rtl="0" algn="l">
                        <a:spcBef>
                          <a:spcPts val="0"/>
                        </a:spcBef>
                        <a:spcAft>
                          <a:spcPts val="0"/>
                        </a:spcAft>
                        <a:buNone/>
                      </a:pPr>
                      <a:r>
                        <a:rPr i="1" lang="en" sz="900">
                          <a:latin typeface="Google Sans"/>
                          <a:ea typeface="Google Sans"/>
                          <a:cs typeface="Google Sans"/>
                          <a:sym typeface="Google Sans"/>
                        </a:rPr>
                        <a:t>*Survey Conducted Quarterly</a:t>
                      </a:r>
                      <a:endParaRPr i="1" sz="900">
                        <a:latin typeface="Google Sans"/>
                        <a:ea typeface="Google Sans"/>
                        <a:cs typeface="Google Sans"/>
                        <a:sym typeface="Google Sans"/>
                      </a:endParaRPr>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NORTHAM</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LATAM</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EMEA</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JAPAC</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c gridSpan="2">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TOTAL</a:t>
                      </a:r>
                      <a:endParaRPr b="1" sz="900">
                        <a:latin typeface="Google Sans"/>
                        <a:ea typeface="Google Sans"/>
                        <a:cs typeface="Google Sans"/>
                        <a:sym typeface="Google Sans"/>
                      </a:endParaRPr>
                    </a:p>
                  </a:txBody>
                  <a:tcPr marT="19050" marB="19050" marR="28575" marL="28575" anchor="b">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hMerge="1"/>
              </a:tr>
              <a:tr h="200025">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Metric</a:t>
                      </a:r>
                      <a:endParaRPr b="1" sz="900">
                        <a:latin typeface="Google Sans"/>
                        <a:ea typeface="Google Sans"/>
                        <a:cs typeface="Google Sans"/>
                        <a:sym typeface="Google Sans"/>
                      </a:endParaRPr>
                    </a:p>
                  </a:txBody>
                  <a:tcPr marT="19050" marB="19050" marR="28575" marL="28575" anchor="ctr">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r>
                        <a:rPr b="1" lang="en" sz="900">
                          <a:latin typeface="Google Sans"/>
                          <a:ea typeface="Google Sans"/>
                          <a:cs typeface="Google Sans"/>
                          <a:sym typeface="Google Sans"/>
                        </a:rPr>
                        <a:t>%</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Q2</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900">
                          <a:latin typeface="Google Sans"/>
                          <a:ea typeface="Google Sans"/>
                          <a:cs typeface="Google Sans"/>
                          <a:sym typeface="Google Sans"/>
                        </a:rPr>
                        <a:t>QoQ%</a:t>
                      </a:r>
                      <a:endParaRPr b="1"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F3F3F3"/>
                    </a:solidFill>
                  </a:tcPr>
                </a:tc>
              </a:tr>
              <a:tr h="200025">
                <a:tc gridSpan="11">
                  <a:txBody>
                    <a:bodyPr/>
                    <a:lstStyle/>
                    <a:p>
                      <a:pPr indent="0" lvl="0" marL="0" rtl="0" algn="l">
                        <a:lnSpc>
                          <a:spcPct val="115000"/>
                        </a:lnSpc>
                        <a:spcBef>
                          <a:spcPts val="0"/>
                        </a:spcBef>
                        <a:spcAft>
                          <a:spcPts val="0"/>
                        </a:spcAft>
                        <a:buNone/>
                      </a:pPr>
                      <a:r>
                        <a:rPr b="1" lang="en" sz="900">
                          <a:solidFill>
                            <a:schemeClr val="dk1"/>
                          </a:solidFill>
                          <a:latin typeface="Google Sans"/>
                          <a:ea typeface="Google Sans"/>
                          <a:cs typeface="Google Sans"/>
                          <a:sym typeface="Google Sans"/>
                        </a:rPr>
                        <a:t>Leading Indicators</a:t>
                      </a:r>
                      <a:endParaRPr b="1" sz="900">
                        <a:solidFill>
                          <a:schemeClr val="dk1"/>
                        </a:solidFill>
                        <a:latin typeface="Google Sans"/>
                        <a:ea typeface="Google Sans"/>
                        <a:cs typeface="Google Sans"/>
                        <a:sym typeface="Google Sans"/>
                      </a:endParaRPr>
                    </a:p>
                  </a:txBody>
                  <a:tcPr marT="19050" marB="19050" marR="28575" marL="28575" anchor="b">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accent4"/>
                      </a:solidFill>
                      <a:prstDash val="solid"/>
                      <a:round/>
                      <a:headEnd len="sm" w="sm" type="none"/>
                      <a:tailEnd len="sm" w="sm" type="none"/>
                    </a:lnB>
                    <a:solidFill>
                      <a:srgbClr val="D9EAD3"/>
                    </a:solidFill>
                  </a:tcPr>
                </a:tc>
                <a:tc hMerge="1"/>
                <a:tc hMerge="1"/>
                <a:tc hMerge="1"/>
                <a:tc hMerge="1"/>
                <a:tc hMerge="1"/>
                <a:tc hMerge="1"/>
                <a:tc hMerge="1"/>
                <a:tc hMerge="1"/>
                <a:tc hMerge="1"/>
                <a:tc hMerge="1"/>
              </a:tr>
              <a:tr h="200025">
                <a:tc>
                  <a:txBody>
                    <a:bodyPr/>
                    <a:lstStyle/>
                    <a:p>
                      <a:pPr indent="0" lvl="0" marL="0" rtl="0" algn="l">
                        <a:spcBef>
                          <a:spcPts val="0"/>
                        </a:spcBef>
                        <a:spcAft>
                          <a:spcPts val="0"/>
                        </a:spcAft>
                        <a:buNone/>
                      </a:pPr>
                      <a:r>
                        <a:rPr lang="en" sz="900">
                          <a:latin typeface="Google Sans"/>
                          <a:ea typeface="Google Sans"/>
                          <a:cs typeface="Google Sans"/>
                          <a:sym typeface="Google Sans"/>
                        </a:rPr>
                        <a:t>Unaided Awareness</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accent4"/>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00025">
                <a:tc>
                  <a:txBody>
                    <a:bodyPr/>
                    <a:lstStyle/>
                    <a:p>
                      <a:pPr indent="0" lvl="0" marL="0" rtl="0" algn="l">
                        <a:spcBef>
                          <a:spcPts val="0"/>
                        </a:spcBef>
                        <a:spcAft>
                          <a:spcPts val="0"/>
                        </a:spcAft>
                        <a:buNone/>
                      </a:pPr>
                      <a:r>
                        <a:rPr lang="en" sz="900">
                          <a:latin typeface="Google Sans"/>
                          <a:ea typeface="Google Sans"/>
                          <a:cs typeface="Google Sans"/>
                          <a:sym typeface="Google Sans"/>
                        </a:rPr>
                        <a:t>Familiarity</a:t>
                      </a:r>
                      <a:endParaRPr sz="900">
                        <a:latin typeface="Google Sans"/>
                        <a:ea typeface="Google Sans"/>
                        <a:cs typeface="Google Sans"/>
                        <a:sym typeface="Google Sans"/>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pic>
        <p:nvPicPr>
          <p:cNvPr id="2259" name="Google Shape;2259;p237"/>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aphicFrame>
        <p:nvGraphicFramePr>
          <p:cNvPr id="1627" name="Google Shape;1627;p202"/>
          <p:cNvGraphicFramePr/>
          <p:nvPr/>
        </p:nvGraphicFramePr>
        <p:xfrm>
          <a:off x="3378400" y="100428"/>
          <a:ext cx="3000000" cy="3000000"/>
        </p:xfrm>
        <a:graphic>
          <a:graphicData uri="http://schemas.openxmlformats.org/drawingml/2006/table">
            <a:tbl>
              <a:tblPr>
                <a:noFill/>
                <a:tableStyleId>{18AA9EB8-3B46-4B0B-BD6F-64684F199A84}</a:tableStyleId>
              </a:tblPr>
              <a:tblGrid>
                <a:gridCol w="338100"/>
                <a:gridCol w="1453475"/>
                <a:gridCol w="1149525"/>
                <a:gridCol w="1149525"/>
                <a:gridCol w="1149525"/>
              </a:tblGrid>
              <a:tr h="2288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Attain</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19.3k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$6.3B</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1.1k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$570M</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$187M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973k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74k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$845M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196k</a:t>
                      </a:r>
                      <a:endParaRPr sz="1200" u="none" cap="none" strike="noStrike"/>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Improve Efficiency</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t/>
                      </a:r>
                      <a:endParaRPr i="1" sz="900" u="none" cap="none" strike="noStrike">
                        <a:latin typeface="Arial"/>
                        <a:ea typeface="Arial"/>
                        <a:cs typeface="Arial"/>
                        <a:sym typeface="Arial"/>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Cost Per QSO</a:t>
                      </a:r>
                      <a:endParaRPr sz="14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-20%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628" name="Google Shape;1628;p202"/>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a:t>
            </a:r>
            <a:endParaRPr b="1" i="0" sz="2000" u="none" cap="none" strike="noStrike">
              <a:solidFill>
                <a:srgbClr val="202124"/>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Q1 &amp; YTD</a:t>
            </a:r>
            <a:endParaRPr b="1" i="0" sz="2000" u="none" cap="none" strike="noStrike">
              <a:solidFill>
                <a:srgbClr val="202124"/>
              </a:solidFill>
              <a:latin typeface="Arial"/>
              <a:ea typeface="Arial"/>
              <a:cs typeface="Arial"/>
              <a:sym typeface="Arial"/>
            </a:endParaRPr>
          </a:p>
        </p:txBody>
      </p:sp>
      <p:sp>
        <p:nvSpPr>
          <p:cNvPr id="1629" name="Google Shape;1629;p202"/>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information on OKR performance by Region</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1630" name="Google Shape;1630;p202"/>
          <p:cNvGrpSpPr/>
          <p:nvPr/>
        </p:nvGrpSpPr>
        <p:grpSpPr>
          <a:xfrm>
            <a:off x="3443653" y="1515738"/>
            <a:ext cx="147775" cy="132240"/>
            <a:chOff x="6337848" y="1577150"/>
            <a:chExt cx="273253" cy="223718"/>
          </a:xfrm>
        </p:grpSpPr>
        <p:sp>
          <p:nvSpPr>
            <p:cNvPr id="1631" name="Google Shape;1631;p20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0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0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4" name="Google Shape;1634;p202"/>
          <p:cNvGrpSpPr/>
          <p:nvPr/>
        </p:nvGrpSpPr>
        <p:grpSpPr>
          <a:xfrm>
            <a:off x="3443653" y="701663"/>
            <a:ext cx="147775" cy="132240"/>
            <a:chOff x="6337848" y="1577150"/>
            <a:chExt cx="273253" cy="223718"/>
          </a:xfrm>
        </p:grpSpPr>
        <p:sp>
          <p:nvSpPr>
            <p:cNvPr id="1635" name="Google Shape;1635;p20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0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0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8" name="Google Shape;1638;p202"/>
          <p:cNvGrpSpPr/>
          <p:nvPr/>
        </p:nvGrpSpPr>
        <p:grpSpPr>
          <a:xfrm>
            <a:off x="3426108" y="2253636"/>
            <a:ext cx="182892" cy="146307"/>
            <a:chOff x="981300" y="1412538"/>
            <a:chExt cx="308470" cy="238480"/>
          </a:xfrm>
        </p:grpSpPr>
        <p:sp>
          <p:nvSpPr>
            <p:cNvPr id="1639" name="Google Shape;1639;p20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0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0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2" name="Google Shape;1642;p202"/>
          <p:cNvGrpSpPr/>
          <p:nvPr/>
        </p:nvGrpSpPr>
        <p:grpSpPr>
          <a:xfrm>
            <a:off x="3426108" y="3345948"/>
            <a:ext cx="182892" cy="146307"/>
            <a:chOff x="981300" y="1412538"/>
            <a:chExt cx="308470" cy="238480"/>
          </a:xfrm>
        </p:grpSpPr>
        <p:sp>
          <p:nvSpPr>
            <p:cNvPr id="1643" name="Google Shape;1643;p20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0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0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6" name="Google Shape;1646;p202"/>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7" name="Google Shape;1647;p202"/>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8" name="Google Shape;1648;p202"/>
          <p:cNvGrpSpPr/>
          <p:nvPr/>
        </p:nvGrpSpPr>
        <p:grpSpPr>
          <a:xfrm>
            <a:off x="3426095" y="3892098"/>
            <a:ext cx="182892" cy="146307"/>
            <a:chOff x="981300" y="1412538"/>
            <a:chExt cx="308470" cy="238480"/>
          </a:xfrm>
        </p:grpSpPr>
        <p:sp>
          <p:nvSpPr>
            <p:cNvPr id="1649" name="Google Shape;1649;p202"/>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02"/>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02"/>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38"/>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2265" name="Google Shape;2265;p238"/>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3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67" name="Google Shape;2267;p238"/>
          <p:cNvGrpSpPr/>
          <p:nvPr/>
        </p:nvGrpSpPr>
        <p:grpSpPr>
          <a:xfrm>
            <a:off x="969042" y="176167"/>
            <a:ext cx="236750" cy="189448"/>
            <a:chOff x="981300" y="1412538"/>
            <a:chExt cx="308470" cy="238480"/>
          </a:xfrm>
        </p:grpSpPr>
        <p:sp>
          <p:nvSpPr>
            <p:cNvPr id="2268" name="Google Shape;2268;p23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23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23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1" name="Google Shape;2271;p23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2272" name="Google Shape;2272;p238"/>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sp>
        <p:nvSpPr>
          <p:cNvPr id="2273" name="Google Shape;2273;p238"/>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Highlights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We’re on track for Total Online+Hybrid Revenue target </a:t>
            </a:r>
            <a:r>
              <a:rPr b="0" i="0" lang="en" sz="900" u="none" cap="none" strike="noStrike">
                <a:solidFill>
                  <a:srgbClr val="000000"/>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0"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Trials from paid channels grew +130% YoY</a:t>
            </a:r>
            <a:r>
              <a:rPr b="0" i="0" lang="en" sz="900" u="none" cap="none" strike="noStrike">
                <a:solidFill>
                  <a:srgbClr val="000000"/>
                </a:solidFill>
                <a:latin typeface="Arial"/>
                <a:ea typeface="Arial"/>
                <a:cs typeface="Arial"/>
                <a:sym typeface="Arial"/>
              </a:rPr>
              <a:t>, outpacing increased spend of +5% YoY,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due to continued efficiency improvements and strategic budget reallocation based on learnings from 2023 incrementality testing. </a:t>
            </a:r>
            <a:r>
              <a:rPr b="1" i="0" lang="en" sz="900" u="none" cap="none" strike="noStrike">
                <a:solidFill>
                  <a:srgbClr val="000000"/>
                </a:solidFill>
                <a:latin typeface="Arial"/>
                <a:ea typeface="Arial"/>
                <a:cs typeface="Arial"/>
                <a:sym typeface="Arial"/>
              </a:rPr>
              <a:t>The global average cost per trial decreased -34% vs. the FY23 average cost</a:t>
            </a:r>
            <a:r>
              <a:rPr b="0" i="0" lang="en" sz="900" u="none" cap="none" strike="noStrike">
                <a:solidFill>
                  <a:srgbClr val="000000"/>
                </a:solidFill>
                <a:latin typeface="Arial"/>
                <a:ea typeface="Arial"/>
                <a:cs typeface="Arial"/>
                <a:sym typeface="Arial"/>
              </a:rPr>
              <a:t> ($85 vs. $129), demonstrating efficiency gains and positive ROI against GCP's global trial LTV of $524.</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Risks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 fell short of target for New Customer Conversions </a:t>
            </a:r>
            <a:r>
              <a:rPr b="0" i="0" lang="en" sz="900" u="none" cap="none" strike="noStrike">
                <a:solidFill>
                  <a:srgbClr val="000000"/>
                </a:solidFill>
                <a:latin typeface="Arial"/>
                <a:ea typeface="Arial"/>
                <a:cs typeface="Arial"/>
                <a:sym typeface="Arial"/>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EMEA is seeing lower trial volume MoM (-18% MoM) </a:t>
            </a:r>
            <a:r>
              <a:rPr b="0" i="0" lang="en" sz="900" u="none" cap="none" strike="noStrike">
                <a:solidFill>
                  <a:srgbClr val="000000"/>
                </a:solidFill>
                <a:latin typeface="Arial"/>
                <a:ea typeface="Arial"/>
                <a:cs typeface="Arial"/>
                <a:sym typeface="Arial"/>
              </a:rPr>
              <a:t>due to campaign changes we implemented to comply with DMA and e-Privacy.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We are keeping a close eye on this region and exploring ways to minimize the negative impact</a:t>
            </a:r>
            <a:endParaRPr b="0" i="0" sz="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2274" name="Google Shape;2274;p238"/>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275" name="Google Shape;2275;p238"/>
          <p:cNvGraphicFramePr/>
          <p:nvPr/>
        </p:nvGraphicFramePr>
        <p:xfrm>
          <a:off x="489975" y="1275000"/>
          <a:ext cx="3000000" cy="3000000"/>
        </p:xfrm>
        <a:graphic>
          <a:graphicData uri="http://schemas.openxmlformats.org/drawingml/2006/table">
            <a:tbl>
              <a:tblPr>
                <a:noFill/>
                <a:tableStyleId>{18AA9EB8-3B46-4B0B-BD6F-64684F199A84}</a:tableStyleId>
              </a:tblPr>
              <a:tblGrid>
                <a:gridCol w="967525"/>
                <a:gridCol w="1002225"/>
                <a:gridCol w="582450"/>
                <a:gridCol w="949975"/>
                <a:gridCol w="501600"/>
              </a:tblGrid>
              <a:tr h="145125">
                <a:tc gridSpan="5">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January (YTD)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76" name="Google Shape;2276;p23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239"/>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3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83" name="Google Shape;2283;p239"/>
          <p:cNvGrpSpPr/>
          <p:nvPr/>
        </p:nvGrpSpPr>
        <p:grpSpPr>
          <a:xfrm>
            <a:off x="969040" y="176164"/>
            <a:ext cx="236750" cy="189448"/>
            <a:chOff x="981300" y="1412538"/>
            <a:chExt cx="308470" cy="238480"/>
          </a:xfrm>
        </p:grpSpPr>
        <p:sp>
          <p:nvSpPr>
            <p:cNvPr id="2284" name="Google Shape;2284;p23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3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3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7" name="Google Shape;2287;p23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2288" name="Google Shape;2288;p239"/>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2289" name="Google Shape;2289;p239"/>
          <p:cNvGraphicFramePr/>
          <p:nvPr/>
        </p:nvGraphicFramePr>
        <p:xfrm>
          <a:off x="422300" y="1305150"/>
          <a:ext cx="3000000" cy="3000000"/>
        </p:xfrm>
        <a:graphic>
          <a:graphicData uri="http://schemas.openxmlformats.org/drawingml/2006/table">
            <a:tbl>
              <a:tblPr>
                <a:noFill/>
                <a:tableStyleId>{18AA9EB8-3B46-4B0B-BD6F-64684F199A84}</a:tableStyleId>
              </a:tblPr>
              <a:tblGrid>
                <a:gridCol w="1578250"/>
                <a:gridCol w="1384025"/>
                <a:gridCol w="1384025"/>
                <a:gridCol w="1384025"/>
                <a:gridCol w="1384025"/>
                <a:gridCol w="1384025"/>
              </a:tblGrid>
              <a:tr h="209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616k </a:t>
                      </a:r>
                      <a:r>
                        <a:rPr b="1" lang="en" sz="1100" u="none" cap="none" strike="noStrike">
                          <a:solidFill>
                            <a:schemeClr val="accent4"/>
                          </a:solidFill>
                          <a:latin typeface="Arial"/>
                          <a:ea typeface="Arial"/>
                          <a:cs typeface="Arial"/>
                          <a:sym typeface="Arial"/>
                        </a:rPr>
                        <a:t>(122%)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808k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2M </a:t>
                      </a:r>
                      <a:r>
                        <a:rPr b="1" lang="en" sz="1100" u="none" cap="none" strike="noStrike">
                          <a:solidFill>
                            <a:schemeClr val="accent4"/>
                          </a:solidFill>
                          <a:latin typeface="Arial"/>
                          <a:ea typeface="Arial"/>
                          <a:cs typeface="Arial"/>
                          <a:sym typeface="Arial"/>
                        </a:rPr>
                        <a:t>(118%)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852k </a:t>
                      </a:r>
                      <a:r>
                        <a:rPr b="1" lang="en" sz="1100" u="none" cap="none" strike="noStrike">
                          <a:solidFill>
                            <a:schemeClr val="accent4"/>
                          </a:solidFill>
                          <a:latin typeface="Arial"/>
                          <a:ea typeface="Arial"/>
                          <a:cs typeface="Arial"/>
                          <a:sym typeface="Arial"/>
                        </a:rPr>
                        <a:t>(24%)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4.3M </a:t>
                      </a:r>
                      <a:r>
                        <a:rPr b="1" lang="en" sz="1100" u="none" cap="none" strike="noStrike">
                          <a:solidFill>
                            <a:schemeClr val="accent4"/>
                          </a:solidFill>
                          <a:latin typeface="Arial"/>
                          <a:ea typeface="Arial"/>
                          <a:cs typeface="Arial"/>
                          <a:sym typeface="Arial"/>
                        </a:rPr>
                        <a:t>(76%)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89k </a:t>
                      </a:r>
                      <a:r>
                        <a:rPr b="1" lang="en" sz="1100" u="none" cap="none" strike="noStrike">
                          <a:solidFill>
                            <a:schemeClr val="accent4"/>
                          </a:solidFill>
                          <a:latin typeface="Arial"/>
                          <a:ea typeface="Arial"/>
                          <a:cs typeface="Arial"/>
                          <a:sym typeface="Arial"/>
                        </a:rPr>
                        <a:t>(62%)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107k </a:t>
                      </a:r>
                      <a:r>
                        <a:rPr b="1" lang="en" sz="1100" u="none" cap="none" strike="noStrike">
                          <a:solidFill>
                            <a:schemeClr val="accent4"/>
                          </a:solidFill>
                          <a:latin typeface="Arial"/>
                          <a:ea typeface="Arial"/>
                          <a:cs typeface="Arial"/>
                          <a:sym typeface="Arial"/>
                        </a:rPr>
                        <a:t>(139%)</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54k</a:t>
                      </a:r>
                      <a:r>
                        <a:rPr b="1" lang="en" sz="1100" u="none" cap="none" strike="noStrike">
                          <a:solidFill>
                            <a:schemeClr val="accent4"/>
                          </a:solidFill>
                          <a:latin typeface="Arial"/>
                          <a:ea typeface="Arial"/>
                          <a:cs typeface="Arial"/>
                          <a:sym typeface="Arial"/>
                        </a:rPr>
                        <a:t> (74%)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324k </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22k</a:t>
                      </a:r>
                      <a:r>
                        <a:rPr b="1" lang="en" sz="1100" u="none" cap="none" strike="noStrike">
                          <a:solidFill>
                            <a:schemeClr val="accent4"/>
                          </a:solidFill>
                          <a:latin typeface="Arial"/>
                          <a:ea typeface="Arial"/>
                          <a:cs typeface="Arial"/>
                          <a:sym typeface="Arial"/>
                        </a:rPr>
                        <a:t>(7%)</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23k</a:t>
                      </a:r>
                      <a:r>
                        <a:rPr b="1" lang="en" sz="1100" u="none" cap="none" strike="noStrike">
                          <a:solidFill>
                            <a:schemeClr val="accent4"/>
                          </a:solidFill>
                          <a:latin typeface="Arial"/>
                          <a:ea typeface="Arial"/>
                          <a:cs typeface="Arial"/>
                          <a:sym typeface="Arial"/>
                        </a:rPr>
                        <a:t>(21%)</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36k</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11k</a:t>
                      </a:r>
                      <a:r>
                        <a:rPr b="1" lang="en" sz="1100" u="none" cap="none" strike="noStrike">
                          <a:solidFill>
                            <a:schemeClr val="accent4"/>
                          </a:solidFill>
                          <a:latin typeface="Arial"/>
                          <a:ea typeface="Arial"/>
                          <a:cs typeface="Arial"/>
                          <a:sym typeface="Arial"/>
                        </a:rPr>
                        <a:t> (23%)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93k</a:t>
                      </a:r>
                      <a:r>
                        <a:rPr b="1" lang="en" sz="1100" u="none" cap="none" strike="noStrike">
                          <a:solidFill>
                            <a:schemeClr val="accent4"/>
                          </a:solidFill>
                          <a:latin typeface="Arial"/>
                          <a:ea typeface="Arial"/>
                          <a:cs typeface="Arial"/>
                          <a:sym typeface="Arial"/>
                        </a:rPr>
                        <a:t>(33%)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4"/>
                          </a:solidFill>
                          <a:latin typeface="Arial"/>
                          <a:ea typeface="Arial"/>
                          <a:cs typeface="Arial"/>
                          <a:sym typeface="Arial"/>
                        </a:rPr>
                        <a:t>(8%)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 </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90" name="Google Shape;2290;p239"/>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2291" name="Google Shape;2291;p239"/>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292" name="Google Shape;2292;p239"/>
          <p:cNvGraphicFramePr/>
          <p:nvPr/>
        </p:nvGraphicFramePr>
        <p:xfrm>
          <a:off x="422300" y="3142963"/>
          <a:ext cx="3000000" cy="3000000"/>
        </p:xfrm>
        <a:graphic>
          <a:graphicData uri="http://schemas.openxmlformats.org/drawingml/2006/table">
            <a:tbl>
              <a:tblPr>
                <a:noFill/>
                <a:tableStyleId>{18AA9EB8-3B46-4B0B-BD6F-64684F199A84}</a:tableStyleId>
              </a:tblPr>
              <a:tblGrid>
                <a:gridCol w="1578250"/>
                <a:gridCol w="1384025"/>
                <a:gridCol w="1384025"/>
                <a:gridCol w="1384025"/>
                <a:gridCol w="1384025"/>
                <a:gridCol w="1384025"/>
              </a:tblGrid>
              <a:tr h="237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(95%)</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2"/>
                          </a:solidFill>
                          <a:latin typeface="Arial"/>
                          <a:ea typeface="Arial"/>
                          <a:cs typeface="Arial"/>
                          <a:sym typeface="Arial"/>
                        </a:rPr>
                        <a:t>(89%)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(103%)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a:t>
                      </a:r>
                      <a:r>
                        <a:rPr b="1" lang="en" sz="1100" u="none" cap="none" strike="noStrike">
                          <a:solidFill>
                            <a:schemeClr val="accent2"/>
                          </a:solidFill>
                          <a:latin typeface="Arial"/>
                          <a:ea typeface="Arial"/>
                          <a:cs typeface="Arial"/>
                          <a:sym typeface="Arial"/>
                        </a:rPr>
                        <a:t>(79%)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 </a:t>
                      </a:r>
                      <a:r>
                        <a:rPr b="1" lang="en" sz="1100" u="none" cap="none" strike="noStrike">
                          <a:solidFill>
                            <a:schemeClr val="accent3"/>
                          </a:solidFill>
                          <a:latin typeface="Arial"/>
                          <a:ea typeface="Arial"/>
                          <a:cs typeface="Arial"/>
                          <a:sym typeface="Arial"/>
                        </a:rPr>
                        <a:t>(92%)</a:t>
                      </a:r>
                      <a:endParaRPr b="1" sz="11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93" name="Google Shape;2293;p23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94" name="Google Shape;2294;p239"/>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Signup Entry- </a:t>
            </a:r>
            <a:r>
              <a:rPr b="0" i="0" lang="en" sz="900" u="none" cap="none" strike="noStrike">
                <a:solidFill>
                  <a:srgbClr val="1F1F1F"/>
                </a:solidFill>
                <a:latin typeface="Arial"/>
                <a:ea typeface="Arial"/>
                <a:cs typeface="Arial"/>
                <a:sym typeface="Arial"/>
              </a:rPr>
              <a:t># of sessions viewing the free trial signup form</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Start- </a:t>
            </a:r>
            <a:r>
              <a:rPr b="0" i="0" lang="en" sz="900" u="none" cap="none" strike="noStrike">
                <a:solidFill>
                  <a:srgbClr val="1F1F1F"/>
                </a:solidFill>
                <a:latin typeface="Arial"/>
                <a:ea typeface="Arial"/>
                <a:cs typeface="Arial"/>
                <a:sym typeface="Arial"/>
              </a:rPr>
              <a:t># of free trials started by successfully signing up</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7 Day Active-</a:t>
            </a:r>
            <a:r>
              <a:rPr b="0" i="0" lang="en" sz="900" u="none" cap="none" strike="noStrike">
                <a:solidFill>
                  <a:srgbClr val="1F1F1F"/>
                </a:solidFill>
                <a:latin typeface="Arial"/>
                <a:ea typeface="Arial"/>
                <a:cs typeface="Arial"/>
                <a:sym typeface="Arial"/>
              </a:rPr>
              <a:t>Unique count of free trial accounts that started in Q1 and have been active at least once within the first seven days of signing up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Conversion- </a:t>
            </a:r>
            <a:r>
              <a:rPr b="0" i="0" lang="en" sz="900" u="none" cap="none" strike="noStrike">
                <a:solidFill>
                  <a:srgbClr val="1F1F1F"/>
                </a:solidFill>
                <a:latin typeface="Arial"/>
                <a:ea typeface="Arial"/>
                <a:cs typeface="Arial"/>
                <a:sym typeface="Arial"/>
              </a:rPr>
              <a:t># of accounts from trials with net spend exceeding $0.01 in Q1</a:t>
            </a:r>
            <a:endParaRPr b="1" i="0" sz="900" u="none" cap="none" strike="noStrike">
              <a:solidFill>
                <a:srgbClr val="1F1F1F"/>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24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300" name="Google Shape;2300;p240"/>
          <p:cNvGrpSpPr/>
          <p:nvPr/>
        </p:nvGrpSpPr>
        <p:grpSpPr>
          <a:xfrm>
            <a:off x="969040" y="176164"/>
            <a:ext cx="236750" cy="189448"/>
            <a:chOff x="981300" y="1412538"/>
            <a:chExt cx="308470" cy="238480"/>
          </a:xfrm>
        </p:grpSpPr>
        <p:sp>
          <p:nvSpPr>
            <p:cNvPr id="2301" name="Google Shape;2301;p24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4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4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4" name="Google Shape;2304;p24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sp>
        <p:nvSpPr>
          <p:cNvPr id="2305" name="Google Shape;2305;p240"/>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75"/>
              <a:buFont typeface="Arial"/>
              <a:buNone/>
            </a:pPr>
            <a:r>
              <a:rPr b="1" i="0" lang="en" sz="1000" u="none" cap="none" strike="noStrike">
                <a:solidFill>
                  <a:schemeClr val="accent2"/>
                </a:solidFill>
                <a:latin typeface="Arial"/>
                <a:ea typeface="Arial"/>
                <a:cs typeface="Arial"/>
                <a:sym typeface="Arial"/>
              </a:rPr>
              <a:t>Key Takeaways</a:t>
            </a:r>
            <a:endParaRPr b="1" i="0" sz="1000" u="none" cap="none" strike="noStrike">
              <a:solidFill>
                <a:schemeClr val="accent2"/>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75"/>
              <a:buFont typeface="Arial"/>
              <a:buNone/>
            </a:pPr>
            <a:r>
              <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Total revenue (Core) at 102%, benefiting from a strong Q4 2023</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b="0" i="0" sz="800" u="none" cap="none" strike="noStrike">
              <a:solidFill>
                <a:srgbClr val="3C40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3C40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New seat acquisition currently on track (316K new Jan seats, 113% to target)</a:t>
            </a:r>
            <a:endParaRPr b="1"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customer ARPU +46% YoY due to Sunrise price increase and premium SKU defaulting improvements.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3C4043"/>
              </a:solidFill>
              <a:latin typeface="Arial"/>
              <a:ea typeface="Arial"/>
              <a:cs typeface="Arial"/>
              <a:sym typeface="Arial"/>
            </a:endParaRPr>
          </a:p>
        </p:txBody>
      </p:sp>
      <p:graphicFrame>
        <p:nvGraphicFramePr>
          <p:cNvPr id="2306" name="Google Shape;2306;p240"/>
          <p:cNvGraphicFramePr/>
          <p:nvPr/>
        </p:nvGraphicFramePr>
        <p:xfrm>
          <a:off x="422300" y="1272125"/>
          <a:ext cx="3000000" cy="3000000"/>
        </p:xfrm>
        <a:graphic>
          <a:graphicData uri="http://schemas.openxmlformats.org/drawingml/2006/table">
            <a:tbl>
              <a:tblPr>
                <a:noFill/>
                <a:tableStyleId>{18AA9EB8-3B46-4B0B-BD6F-64684F199A84}</a:tableStyleId>
              </a:tblPr>
              <a:tblGrid>
                <a:gridCol w="906700"/>
                <a:gridCol w="976100"/>
                <a:gridCol w="489350"/>
                <a:gridCol w="570925"/>
              </a:tblGrid>
              <a:tr h="183700">
                <a:tc gridSpan="4">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MoM</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$2M</a:t>
                      </a:r>
                      <a:r>
                        <a:rPr b="1" lang="en" sz="900" u="none" cap="none" strike="noStrike">
                          <a:solidFill>
                            <a:schemeClr val="accent4"/>
                          </a:solidFill>
                          <a:latin typeface="Arial"/>
                          <a:ea typeface="Arial"/>
                          <a:cs typeface="Arial"/>
                          <a:sym typeface="Arial"/>
                        </a:rPr>
                        <a:t>(121%)</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-95%</a:t>
                      </a:r>
                      <a:endParaRPr sz="1500" u="none" cap="none" strike="noStrike">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72%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$1M</a:t>
                      </a:r>
                      <a:r>
                        <a:rPr b="1" lang="en" sz="900" u="none" cap="none" strike="noStrike">
                          <a:solidFill>
                            <a:schemeClr val="accent4"/>
                          </a:solidFill>
                          <a:latin typeface="Arial"/>
                          <a:ea typeface="Arial"/>
                          <a:cs typeface="Arial"/>
                          <a:sym typeface="Arial"/>
                        </a:rPr>
                        <a:t>(286%)</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-97%</a:t>
                      </a:r>
                      <a:endParaRPr sz="1500" u="none" cap="none" strike="noStrike">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a:t>
                      </a:r>
                      <a:endParaRPr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$270M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46%</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33%</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307" name="Google Shape;2307;p240"/>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2308" name="Google Shape;2308;p240"/>
          <p:cNvGraphicFramePr/>
          <p:nvPr/>
        </p:nvGraphicFramePr>
        <p:xfrm>
          <a:off x="6213500" y="1250825"/>
          <a:ext cx="3000000" cy="3000000"/>
        </p:xfrm>
        <a:graphic>
          <a:graphicData uri="http://schemas.openxmlformats.org/drawingml/2006/table">
            <a:tbl>
              <a:tblPr>
                <a:noFill/>
                <a:tableStyleId>{18AA9EB8-3B46-4B0B-BD6F-64684F199A84}</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 (Pacing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0.3M </a:t>
                      </a:r>
                      <a:r>
                        <a:rPr b="1" lang="en" sz="900" u="none" cap="none" strike="noStrike">
                          <a:solidFill>
                            <a:schemeClr val="accent4"/>
                          </a:solidFill>
                          <a:latin typeface="Arial"/>
                          <a:ea typeface="Arial"/>
                          <a:cs typeface="Arial"/>
                          <a:sym typeface="Arial"/>
                        </a:rPr>
                        <a:t>(113%)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$11.73 </a:t>
                      </a:r>
                      <a:r>
                        <a:rPr b="1" lang="en" sz="900" u="none" cap="none" strike="noStrike">
                          <a:solidFill>
                            <a:schemeClr val="accent4"/>
                          </a:solidFill>
                          <a:latin typeface="Arial"/>
                          <a:ea typeface="Arial"/>
                          <a:cs typeface="Arial"/>
                          <a:sym typeface="Arial"/>
                        </a:rPr>
                        <a:t>(107%)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28.8M</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$9.44</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-0.54%</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309" name="Google Shape;2309;p240"/>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2310" name="Google Shape;2310;p240"/>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2311" name="Google Shape;2311;p240"/>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2312" name="Google Shape;2312;p240"/>
          <p:cNvGraphicFramePr/>
          <p:nvPr/>
        </p:nvGraphicFramePr>
        <p:xfrm>
          <a:off x="3470300" y="1272125"/>
          <a:ext cx="3000000" cy="3000000"/>
        </p:xfrm>
        <a:graphic>
          <a:graphicData uri="http://schemas.openxmlformats.org/drawingml/2006/table">
            <a:tbl>
              <a:tblPr>
                <a:noFill/>
                <a:tableStyleId>{18AA9EB8-3B46-4B0B-BD6F-64684F199A84}</a:tableStyleId>
              </a:tblPr>
              <a:tblGrid>
                <a:gridCol w="906700"/>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Duet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a:t>
                      </a:r>
                      <a:endParaRPr sz="12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313" name="Google Shape;2313;p24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7" name="Shape 2317"/>
        <p:cNvGrpSpPr/>
        <p:nvPr/>
      </p:nvGrpSpPr>
      <p:grpSpPr>
        <a:xfrm>
          <a:off x="0" y="0"/>
          <a:ext cx="0" cy="0"/>
          <a:chOff x="0" y="0"/>
          <a:chExt cx="0" cy="0"/>
        </a:xfrm>
      </p:grpSpPr>
      <p:sp>
        <p:nvSpPr>
          <p:cNvPr id="2318" name="Google Shape;2318;p241"/>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Named Touched</a:t>
            </a:r>
            <a:endParaRPr b="1" i="0" sz="700" u="none" cap="none" strike="noStrike">
              <a:solidFill>
                <a:srgbClr val="FFFFFF"/>
              </a:solidFill>
              <a:latin typeface="Arial"/>
              <a:ea typeface="Arial"/>
              <a:cs typeface="Arial"/>
              <a:sym typeface="Arial"/>
            </a:endParaRPr>
          </a:p>
        </p:txBody>
      </p:sp>
      <p:sp>
        <p:nvSpPr>
          <p:cNvPr id="2319" name="Google Shape;2319;p241"/>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Untouched</a:t>
            </a:r>
            <a:endParaRPr b="1" i="0" sz="700" u="none" cap="none" strike="noStrike">
              <a:solidFill>
                <a:srgbClr val="FFFFFF"/>
              </a:solidFill>
              <a:latin typeface="Arial"/>
              <a:ea typeface="Arial"/>
              <a:cs typeface="Arial"/>
              <a:sym typeface="Arial"/>
            </a:endParaRPr>
          </a:p>
        </p:txBody>
      </p:sp>
      <p:sp>
        <p:nvSpPr>
          <p:cNvPr id="2320" name="Google Shape;2320;p241"/>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SMB Touched</a:t>
            </a:r>
            <a:endParaRPr b="1" i="0" sz="700" u="none" cap="none" strike="noStrike">
              <a:solidFill>
                <a:srgbClr val="FFFFFF"/>
              </a:solidFill>
              <a:latin typeface="Arial"/>
              <a:ea typeface="Arial"/>
              <a:cs typeface="Arial"/>
              <a:sym typeface="Arial"/>
            </a:endParaRPr>
          </a:p>
        </p:txBody>
      </p:sp>
      <p:pic>
        <p:nvPicPr>
          <p:cNvPr id="2321" name="Google Shape;2321;p241"/>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322" name="Google Shape;2322;p241"/>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20% price increase for customers &lt;10 seats (continuation of 2023 Sunrise program which increased prices for customers 10+ seats)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chemeClr val="dk1"/>
                </a:solidFill>
                <a:latin typeface="Arial"/>
                <a:ea typeface="Arial"/>
                <a:cs typeface="Arial"/>
                <a:sym typeface="Arial"/>
              </a:rPr>
              <a:t>In 3 weeks since price change announcement to “early” cohort, shift to commit and seat loss looks comparable to M5 behavior, but we expect a much stronger signal after the first invoice (Mar 1) (</a:t>
            </a:r>
            <a:r>
              <a:rPr b="0" i="0" lang="en" sz="800" u="sng" cap="none" strike="noStrike">
                <a:solidFill>
                  <a:schemeClr val="hlink"/>
                </a:solidFill>
                <a:latin typeface="Arial"/>
                <a:ea typeface="Arial"/>
                <a:cs typeface="Arial"/>
                <a:sym typeface="Arial"/>
                <a:hlinkClick r:id="rId4"/>
              </a:rPr>
              <a:t>go/sunrise-dash</a:t>
            </a:r>
            <a:r>
              <a:rPr b="0" i="0" lang="e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Link</a:t>
            </a:r>
            <a:endParaRPr b="0" i="0" sz="1400" u="none" cap="none" strike="noStrike">
              <a:solidFill>
                <a:srgbClr val="000000"/>
              </a:solidFill>
              <a:latin typeface="Arial"/>
              <a:ea typeface="Arial"/>
              <a:cs typeface="Arial"/>
              <a:sym typeface="Arial"/>
            </a:endParaRPr>
          </a:p>
        </p:txBody>
      </p:sp>
      <p:sp>
        <p:nvSpPr>
          <p:cNvPr id="2323" name="Google Shape;2323;p241"/>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Drive Duet awareness, acquisition, and engagement through scaled lifecycle comms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Emails + in-product comms rolling out beginning in late Feb, revenue results trailing 6-8 weeks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6"/>
              </a:rPr>
              <a:t>Link</a:t>
            </a:r>
            <a:endParaRPr b="0" i="0" sz="800" u="none" cap="none" strike="noStrike">
              <a:solidFill>
                <a:srgbClr val="000000"/>
              </a:solidFill>
              <a:latin typeface="Arial"/>
              <a:ea typeface="Arial"/>
              <a:cs typeface="Arial"/>
              <a:sym typeface="Arial"/>
            </a:endParaRPr>
          </a:p>
        </p:txBody>
      </p:sp>
      <p:sp>
        <p:nvSpPr>
          <p:cNvPr id="2324" name="Google Shape;2324;p241"/>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Creation and optimization of various new entry points into Workspace sign-up funnel during GAIA account creation</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UI optimization launched in Q4 expected to drive $1.3M in 2024 revenue. Latest entry point rolled out on Feb 7 in Gmail marketing site - expected to net 1.5K-2K new seats per month, but this is below target of ~7K / month. </a:t>
            </a:r>
            <a:r>
              <a:rPr b="0" i="0" lang="en" sz="800" u="none" cap="none" strike="noStrike">
                <a:solidFill>
                  <a:schemeClr val="dk1"/>
                </a:solidFill>
                <a:latin typeface="Arial"/>
                <a:ea typeface="Arial"/>
                <a:cs typeface="Arial"/>
                <a:sym typeface="Arial"/>
              </a:rPr>
              <a:t>Team is working on optimization plans to improve results. [experiment </a:t>
            </a:r>
            <a:r>
              <a:rPr b="0" i="0" lang="en" sz="800" u="sng" cap="none" strike="noStrike">
                <a:solidFill>
                  <a:schemeClr val="hlink"/>
                </a:solidFill>
                <a:latin typeface="Arial"/>
                <a:ea typeface="Arial"/>
                <a:cs typeface="Arial"/>
                <a:sym typeface="Arial"/>
                <a:hlinkClick r:id="rId7"/>
              </a:rPr>
              <a:t>readout</a:t>
            </a:r>
            <a:r>
              <a:rPr b="0" i="0" lang="en" sz="800" u="none" cap="none" strike="noStrike">
                <a:solidFill>
                  <a:schemeClr val="dk1"/>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8"/>
              </a:rPr>
              <a:t>More details</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800" u="sng" cap="none" strike="noStrike">
                <a:solidFill>
                  <a:schemeClr val="hlink"/>
                </a:solidFill>
                <a:latin typeface="Arial"/>
                <a:ea typeface="Arial"/>
                <a:cs typeface="Arial"/>
                <a:sym typeface="Arial"/>
                <a:hlinkClick r:id="rId9"/>
              </a:rPr>
              <a:t>Link</a:t>
            </a:r>
            <a:endParaRPr b="0" i="0" sz="1400" u="none" cap="none" strike="noStrike">
              <a:solidFill>
                <a:srgbClr val="000000"/>
              </a:solidFill>
              <a:latin typeface="Arial"/>
              <a:ea typeface="Arial"/>
              <a:cs typeface="Arial"/>
              <a:sym typeface="Arial"/>
            </a:endParaRPr>
          </a:p>
        </p:txBody>
      </p:sp>
      <p:sp>
        <p:nvSpPr>
          <p:cNvPr id="2325" name="Google Shape;2325;p241"/>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Bringing workspace.google.com into compliance with EMEA regulations; no longer able to optimize EMEA media spend towards trial start as of Feb 1</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Media Lab re-forecasting 2024 and providing initial results by mid-Feb; marketing analytics reviewing seats impact in pre-post early March. Estimates suggest $4M-$11M in-year revenue are at risk.</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10"/>
              </a:rPr>
              <a:t>Link</a:t>
            </a:r>
            <a:r>
              <a:rPr b="0" i="0" lang="en" sz="800" u="none" cap="none" strike="noStrike">
                <a:solidFill>
                  <a:srgbClr val="000000"/>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11"/>
              </a:rPr>
              <a:t>Link</a:t>
            </a:r>
            <a:endParaRPr b="0" i="0" sz="800" u="none" cap="none" strike="noStrike">
              <a:solidFill>
                <a:srgbClr val="000000"/>
              </a:solidFill>
              <a:latin typeface="Arial"/>
              <a:ea typeface="Arial"/>
              <a:cs typeface="Arial"/>
              <a:sym typeface="Arial"/>
            </a:endParaRPr>
          </a:p>
        </p:txBody>
      </p:sp>
      <p:sp>
        <p:nvSpPr>
          <p:cNvPr id="2326" name="Google Shape;2326;p241"/>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Sunrise M6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327" name="Google Shape;2327;p241"/>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Project Jasmine [Gemini Promotion] </a:t>
            </a: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328" name="Google Shape;2328;p241"/>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GAIA expansion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329" name="Google Shape;2329;p241"/>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EMEA Cookie Compliance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330" name="Google Shape;2330;p241"/>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sp>
        <p:nvSpPr>
          <p:cNvPr id="2331" name="Google Shape;2331;p241"/>
          <p:cNvSpPr txBox="1"/>
          <p:nvPr>
            <p:ph type="title"/>
          </p:nvPr>
        </p:nvSpPr>
        <p:spPr>
          <a:xfrm>
            <a:off x="311700" y="174025"/>
            <a:ext cx="6373200" cy="572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800"/>
              <a:buNone/>
            </a:pPr>
            <a:r>
              <a:rPr b="1" lang="en" sz="1700"/>
              <a:t>[GWS] Key Marketing Initiatives - Untouched</a:t>
            </a:r>
            <a:endParaRPr b="1"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4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37" name="Google Shape;2337;p2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8" name="Google Shape;2338;p24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2339" name="Google Shape;2339;p2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0" name="Google Shape;2340;p24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41" name="Google Shape;2341;p24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2342" name="Google Shape;2342;p242"/>
          <p:cNvGraphicFramePr/>
          <p:nvPr/>
        </p:nvGraphicFramePr>
        <p:xfrm>
          <a:off x="457175" y="1319225"/>
          <a:ext cx="3000000" cy="3000000"/>
        </p:xfrm>
        <a:graphic>
          <a:graphicData uri="http://schemas.openxmlformats.org/drawingml/2006/table">
            <a:tbl>
              <a:tblPr>
                <a:noFill/>
                <a:tableStyleId>{CB0696CB-75CE-4C8B-866E-19CD210A34E1}</a:tableStyleId>
              </a:tblPr>
              <a:tblGrid>
                <a:gridCol w="737500"/>
                <a:gridCol w="3873850"/>
                <a:gridCol w="4075475"/>
              </a:tblGrid>
              <a:tr h="2170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Insights - What’s Working Well?</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challenges</a:t>
                      </a:r>
                      <a:r>
                        <a:rPr lang="en" sz="700" u="none" cap="none" strike="noStrike">
                          <a:latin typeface="Arial"/>
                          <a:ea typeface="Arial"/>
                          <a:cs typeface="Arial"/>
                          <a:sym typeface="Arial"/>
                        </a:rPr>
                        <a:t> with post event uploads impacting digital and physical event funnel efficiencies</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Tight ROB alignment in region around data</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Delayed targets/OKR in GCMA dashboards preventing accurate performance measurement</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LATAM GCM Marketing reorg to streamline efforts, optimize resources, and drive greater impact. Targets redistributed to empower teams with clear ownership.</a:t>
                      </a:r>
                      <a:endParaRPr sz="700" u="none" cap="none" strike="noStrike">
                        <a:latin typeface="Arial"/>
                        <a:ea typeface="Arial"/>
                        <a:cs typeface="Arial"/>
                        <a:sym typeface="Arial"/>
                      </a:endParaRPr>
                    </a:p>
                    <a:p>
                      <a:pPr indent="0" lvl="0" marL="4572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Gemini</a:t>
                      </a:r>
                      <a:r>
                        <a:rPr lang="en" sz="700" u="none" cap="none" strike="noStrike">
                          <a:latin typeface="Arial"/>
                          <a:ea typeface="Arial"/>
                          <a:cs typeface="Arial"/>
                          <a:sym typeface="Arial"/>
                        </a:rPr>
                        <a:t>: Perceptions hurdles as a result of last week imagegen rollout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3x Operational Hurdles (Activation, NEXT, Digital Natives/Startups Roll-out)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Only] XFN Alignment: CGE &amp; OneGoogle</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3.0 working well for both strategy &amp; measurement</a:t>
                      </a:r>
                      <a:r>
                        <a:rPr lang="en" sz="700" u="none" cap="none" strike="noStrike">
                          <a:latin typeface="Arial"/>
                          <a:ea typeface="Arial"/>
                          <a:cs typeface="Arial"/>
                          <a:sym typeface="Arial"/>
                        </a:rPr>
                        <a:t> (outside of Start-ups segment introduction, covered left)</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kick off to the year with “Sharing &amp; Stealing with Pride 2.0” &gt;&gt; Team Morale booster, </a:t>
                      </a:r>
                      <a:r>
                        <a:rPr b="1" lang="en" sz="700" u="none" cap="none" strike="noStrike">
                          <a:latin typeface="Arial"/>
                          <a:ea typeface="Arial"/>
                          <a:cs typeface="Arial"/>
                          <a:sym typeface="Arial"/>
                        </a:rPr>
                        <a:t>effective to removing silos </a:t>
                      </a:r>
                      <a:r>
                        <a:rPr lang="en" sz="700" u="none" cap="none" strike="noStrike">
                          <a:latin typeface="Arial"/>
                          <a:ea typeface="Arial"/>
                          <a:cs typeface="Arial"/>
                          <a:sym typeface="Arial"/>
                        </a:rPr>
                        <a:t>acros GCM EMEA</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Good cadence for Campaign &amp; Program rollout/distribution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Business Services model &amp; EMEA team continues to be a highlight for marketers (and Regional S&amp;O!) but DD transition &amp; SB has put strain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Deal Desk - Long SLAs with DD transition  leading to delayed PO processing</a:t>
                      </a:r>
                      <a:r>
                        <a:rPr lang="en" sz="700" u="none" cap="none" strike="noStrike">
                          <a:latin typeface="Arial"/>
                          <a:ea typeface="Arial"/>
                          <a:cs typeface="Arial"/>
                          <a:sym typeface="Arial"/>
                        </a:rPr>
                        <a:t> and lesser programs in market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Pending Targets/OKRs/Reporting - Source Demand in GCMA, Start Up and Attainment,  Learners, Efficiency, Brand Perception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Ability to measure the concentration of high account eng. with 3.0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hurdles with Startup Segment segregation,</a:t>
                      </a:r>
                      <a:r>
                        <a:rPr lang="en" sz="700" u="none" cap="none" strike="noStrike">
                          <a:latin typeface="Arial"/>
                          <a:ea typeface="Arial"/>
                          <a:cs typeface="Arial"/>
                          <a:sym typeface="Arial"/>
                        </a:rPr>
                        <a:t> Mandiant integration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Immediate interim improvement plan with Business Services for Deal Desk SLAs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Early alignment with business, GBO and GCM on Marketing plans and priorities</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Scalable model to measure contribution for the campaigns and programs team, improving team’s efficiency and accountability</a:t>
                      </a:r>
                      <a:endParaRPr sz="700" u="none" cap="none" strike="noStrike">
                        <a:latin typeface="Arial"/>
                        <a:ea typeface="Arial"/>
                        <a:cs typeface="Arial"/>
                        <a:sym typeface="Arial"/>
                      </a:endParaRPr>
                    </a:p>
                    <a:p>
                      <a:pPr indent="0" lvl="0" marL="9144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Demand Funnel bugs before pipeline council call made timely prep difficult (~Feb. 20)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MQLs with missing contact information (e.g., phone, title, buyer segment) are emerging from the Trials queue, impacting SDR’s ability to move them through the funnel. Is there an opportunity for data enrichment?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 scoring and routing was delayed post-Defense Forum due to Activation mis-categorization of an event as online (vs. in person).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Finance &amp; Operations partnership facilitating cost center changes and transfers after January org shifts.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Key PubSec organization headcount has been filled, including new leads (Virginia Sharma and Lorena Montes-Virag) and a new S&amp;O Lead (Adri Ortiz)</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4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48" name="Google Shape;2348;p2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9" name="Google Shape;2349;p24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2350" name="Google Shape;2350;p2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1" name="Google Shape;2351;p24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52" name="Google Shape;2352;p243"/>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Key Insights</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E3E3E3"/>
              </a:buClr>
              <a:buSzPts val="800"/>
              <a:buFont typeface="Arial"/>
              <a:buChar char="●"/>
            </a:pPr>
            <a:r>
              <a:rPr b="1" i="0" lang="en" sz="800" u="sng" cap="none" strike="noStrike">
                <a:solidFill>
                  <a:schemeClr val="hlink"/>
                </a:solidFill>
                <a:latin typeface="Arial"/>
                <a:ea typeface="Arial"/>
                <a:cs typeface="Arial"/>
                <a:sym typeface="Arial"/>
                <a:hlinkClick action="ppaction://hlinksldjump" r:id="rId3"/>
              </a:rPr>
              <a:t>Concierge Learnings 2023:</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Valuable service, consolidation and streamlining, and regional leadership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SLA Performance:</a:t>
            </a:r>
            <a:r>
              <a:rPr b="0" i="0" lang="en" sz="800" u="none" cap="none" strike="noStrike">
                <a:solidFill>
                  <a:srgbClr val="000000"/>
                </a:solidFill>
                <a:latin typeface="Arial"/>
                <a:ea typeface="Arial"/>
                <a:cs typeface="Arial"/>
                <a:sym typeface="Arial"/>
              </a:rPr>
              <a:t> Ticket resolution times are impacted by volume, complexity, and resource capacity.</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Regional Variation:</a:t>
            </a:r>
            <a:r>
              <a:rPr b="0" i="0" lang="en" sz="800" u="none" cap="none" strike="noStrike">
                <a:solidFill>
                  <a:srgbClr val="000000"/>
                </a:solidFill>
                <a:latin typeface="Arial"/>
                <a:ea typeface="Arial"/>
                <a:cs typeface="Arial"/>
                <a:sym typeface="Arial"/>
              </a:rPr>
              <a:t> EMEA leads in SLA compliance at 67%, while Japan lags at 11%.</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Marketer Satisfaction: </a:t>
            </a:r>
            <a:r>
              <a:rPr b="0" i="0" lang="en" sz="800" u="none" cap="none" strike="noStrike">
                <a:solidFill>
                  <a:srgbClr val="000000"/>
                </a:solidFill>
                <a:latin typeface="Arial"/>
                <a:ea typeface="Arial"/>
                <a:cs typeface="Arial"/>
                <a:sym typeface="Arial"/>
              </a:rPr>
              <a:t>MSAT has dipped slightly from the previous month but remains strong above 90%. Current satisfaction rate (total tickets rated)  is at 13% compared to 15% previous month.</a:t>
            </a:r>
            <a:endParaRPr b="1" i="0" sz="8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30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graphicFrame>
        <p:nvGraphicFramePr>
          <p:cNvPr id="2353" name="Google Shape;2353;p243"/>
          <p:cNvGraphicFramePr/>
          <p:nvPr/>
        </p:nvGraphicFramePr>
        <p:xfrm>
          <a:off x="319538" y="1402015"/>
          <a:ext cx="3000000" cy="3000000"/>
        </p:xfrm>
        <a:graphic>
          <a:graphicData uri="http://schemas.openxmlformats.org/drawingml/2006/table">
            <a:tbl>
              <a:tblPr>
                <a:noFill/>
                <a:tableStyleId>{18AA9EB8-3B46-4B0B-BD6F-64684F199A84}</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NORTHAM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GLOBAL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LATAM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EMEA</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APAC</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JAPAN</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PUBLIC SECTOR</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TOTAL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Ticket Volume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-7</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4</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-5</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5</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SLA Adherence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-108%</a:t>
                      </a:r>
                      <a:endParaRPr sz="800" u="none" cap="none" strike="noStrike">
                        <a:solidFill>
                          <a:srgbClr val="FF0000"/>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-42%</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-20%</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-89%</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u="none" cap="none" strike="noStrike">
                          <a:solidFill>
                            <a:srgbClr val="1D8E3E"/>
                          </a:solidFill>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-41</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Marketer Satisfaction</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- 14%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354" name="Google Shape;2354;p243"/>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Looking Ahead</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Streamlining Intake: </a:t>
            </a:r>
            <a:r>
              <a:rPr b="0" i="0" lang="en" sz="800" u="none" cap="none" strike="noStrike">
                <a:solidFill>
                  <a:srgbClr val="000000"/>
                </a:solidFill>
                <a:latin typeface="Arial"/>
                <a:ea typeface="Arial"/>
                <a:cs typeface="Arial"/>
                <a:sym typeface="Arial"/>
              </a:rPr>
              <a:t>Upgrading the intake form with AppSheet to enhance the marketer support experience.</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Optimizing Playbook Search: </a:t>
            </a:r>
            <a:r>
              <a:rPr b="0" i="0" lang="en" sz="800" u="none" cap="none" strike="noStrike">
                <a:solidFill>
                  <a:srgbClr val="000000"/>
                </a:solidFill>
                <a:latin typeface="Arial"/>
                <a:ea typeface="Arial"/>
                <a:cs typeface="Arial"/>
                <a:sym typeface="Arial"/>
              </a:rPr>
              <a:t>Collaborating with GCBP to integrate AI language models into the GDC Playbook, enabling quick and accurate answers to user queries.</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Improving Chat Interface: </a:t>
            </a:r>
            <a:r>
              <a:rPr b="0" i="0" lang="en" sz="800" u="none" cap="none" strike="noStrike">
                <a:solidFill>
                  <a:srgbClr val="000000"/>
                </a:solidFill>
                <a:latin typeface="Arial"/>
                <a:ea typeface="Arial"/>
                <a:cs typeface="Arial"/>
                <a:sym typeface="Arial"/>
              </a:rPr>
              <a:t>Enhancing support experience from AI chatbot into Concierge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Expanding Capacity:</a:t>
            </a:r>
            <a:r>
              <a:rPr b="0" i="0" lang="en" sz="800" u="none" cap="none" strike="noStrike">
                <a:solidFill>
                  <a:srgbClr val="000000"/>
                </a:solidFill>
                <a:latin typeface="Arial"/>
                <a:ea typeface="Arial"/>
                <a:cs typeface="Arial"/>
                <a:sym typeface="Arial"/>
              </a:rPr>
              <a:t> Onboarding new Concierge TVCs to increase resourcing.</a:t>
            </a:r>
            <a:endParaRPr b="0" i="0" sz="800" u="none" cap="none" strike="noStrike">
              <a:solidFill>
                <a:srgbClr val="000000"/>
              </a:solidFill>
              <a:latin typeface="Arial"/>
              <a:ea typeface="Arial"/>
              <a:cs typeface="Arial"/>
              <a:sym typeface="Arial"/>
            </a:endParaRPr>
          </a:p>
        </p:txBody>
      </p:sp>
      <p:sp>
        <p:nvSpPr>
          <p:cNvPr id="2355" name="Google Shape;2355;p243"/>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24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61" name="Google Shape;2361;p2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2" name="Google Shape;2362;p24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GDC Concierge</a:t>
            </a:r>
            <a:endParaRPr b="1" sz="1600"/>
          </a:p>
        </p:txBody>
      </p:sp>
      <p:sp>
        <p:nvSpPr>
          <p:cNvPr id="2363" name="Google Shape;2363;p2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4" name="Google Shape;2364;p2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65" name="Google Shape;2365;p244"/>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are we noticing are the top issues in concierge? How are we addressing them?</a:t>
            </a:r>
            <a:endParaRPr b="1" i="0" sz="1000" u="none" cap="none" strike="noStrike">
              <a:solidFill>
                <a:srgbClr val="EEEEEE"/>
              </a:solidFill>
              <a:latin typeface="Arial"/>
              <a:ea typeface="Arial"/>
              <a:cs typeface="Arial"/>
              <a:sym typeface="Arial"/>
            </a:endParaRPr>
          </a:p>
        </p:txBody>
      </p:sp>
      <p:graphicFrame>
        <p:nvGraphicFramePr>
          <p:cNvPr id="2366" name="Google Shape;2366;p244"/>
          <p:cNvGraphicFramePr/>
          <p:nvPr/>
        </p:nvGraphicFramePr>
        <p:xfrm>
          <a:off x="457187" y="1436667"/>
          <a:ext cx="3000000" cy="3000000"/>
        </p:xfrm>
        <a:graphic>
          <a:graphicData uri="http://schemas.openxmlformats.org/drawingml/2006/table">
            <a:tbl>
              <a:tblPr>
                <a:noFill/>
                <a:tableStyleId>{CB0696CB-75CE-4C8B-866E-19CD210A34E1}</a:tableStyleId>
              </a:tblPr>
              <a:tblGrid>
                <a:gridCol w="1229775"/>
                <a:gridCol w="1940625"/>
                <a:gridCol w="1861850"/>
              </a:tblGrid>
              <a:tr h="525975">
                <a:tc>
                  <a:txBody>
                    <a:bodyPr/>
                    <a:lstStyle/>
                    <a:p>
                      <a:pPr indent="0" lvl="0" marL="0" marR="0" rtl="0" algn="ctr">
                        <a:lnSpc>
                          <a:spcPct val="115000"/>
                        </a:lnSpc>
                        <a:spcBef>
                          <a:spcPts val="0"/>
                        </a:spcBef>
                        <a:spcAft>
                          <a:spcPts val="0"/>
                        </a:spcAft>
                        <a:buClr>
                          <a:schemeClr val="dk1"/>
                        </a:buClr>
                        <a:buSzPts val="1100"/>
                        <a:buFont typeface="Arial"/>
                        <a:buNone/>
                      </a:pPr>
                      <a:r>
                        <a:rPr b="1" lang="en" sz="900" u="none" cap="none" strike="noStrike">
                          <a:solidFill>
                            <a:srgbClr val="FFFFFF"/>
                          </a:solidFill>
                          <a:latin typeface="Arial"/>
                          <a:ea typeface="Arial"/>
                          <a:cs typeface="Arial"/>
                          <a:sym typeface="Arial"/>
                        </a:rPr>
                        <a:t>Global Trends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Challenge</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Next Steps</a:t>
                      </a:r>
                      <a:endParaRPr sz="1300" u="none" cap="none" strike="noStrike">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    1. Attribution Model Shift</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are embracing the challenge of interpreting </a:t>
                      </a:r>
                      <a:r>
                        <a:rPr lang="en" sz="700" u="none" cap="none" strike="noStrike">
                          <a:latin typeface="Arial"/>
                          <a:ea typeface="Arial"/>
                          <a:cs typeface="Arial"/>
                          <a:sym typeface="Arial"/>
                        </a:rPr>
                        <a:t>new metrics/data</a:t>
                      </a:r>
                      <a:r>
                        <a:rPr lang="en" sz="700" u="none" cap="none" strike="noStrike">
                          <a:solidFill>
                            <a:srgbClr val="5F6368"/>
                          </a:solidFill>
                          <a:latin typeface="Arial"/>
                          <a:ea typeface="Arial"/>
                          <a:cs typeface="Arial"/>
                          <a:sym typeface="Arial"/>
                        </a:rPr>
                        <a:t> in the Demand Funnel Dashboard as </a:t>
                      </a:r>
                      <a:r>
                        <a:rPr lang="en" sz="700" u="none" cap="none" strike="noStrike">
                          <a:latin typeface="Arial"/>
                          <a:ea typeface="Arial"/>
                          <a:cs typeface="Arial"/>
                          <a:sym typeface="Arial"/>
                        </a:rPr>
                        <a:t>Attribution 3.0</a:t>
                      </a:r>
                      <a:r>
                        <a:rPr lang="en" sz="700" u="none" cap="none" strike="noStrike">
                          <a:solidFill>
                            <a:srgbClr val="5F6368"/>
                          </a:solidFill>
                          <a:latin typeface="Arial"/>
                          <a:ea typeface="Arial"/>
                          <a:cs typeface="Arial"/>
                          <a:sym typeface="Arial"/>
                        </a:rPr>
                        <a:t> offers expanded insights. </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Continue driving successful change adoption through consistent </a:t>
                      </a:r>
                      <a:r>
                        <a:rPr lang="en" sz="700" u="none" cap="none" strike="noStrike">
                          <a:latin typeface="Arial"/>
                          <a:ea typeface="Arial"/>
                          <a:cs typeface="Arial"/>
                          <a:sym typeface="Arial"/>
                        </a:rPr>
                        <a:t>marketer education.</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2. Data Reliability</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perceptions of data quality are negatively impacted by a lack of knowledge surrounding </a:t>
                      </a:r>
                      <a:r>
                        <a:rPr lang="en" sz="700" u="none" cap="none" strike="noStrike">
                          <a:latin typeface="Arial"/>
                          <a:ea typeface="Arial"/>
                          <a:cs typeface="Arial"/>
                          <a:sym typeface="Arial"/>
                        </a:rPr>
                        <a:t>data interpretation and refresh cycles.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Inclusion of the most up-to-date data scenarios in </a:t>
                      </a:r>
                      <a:r>
                        <a:rPr lang="en" sz="700" u="none" cap="none" strike="noStrike">
                          <a:latin typeface="Arial"/>
                          <a:ea typeface="Arial"/>
                          <a:cs typeface="Arial"/>
                          <a:sym typeface="Arial"/>
                        </a:rPr>
                        <a:t>Demand Funnel user guides.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3. AMP Intake Experience</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submissions demonstrate the opportunity to reinforce </a:t>
                      </a:r>
                      <a:r>
                        <a:rPr lang="en" sz="700" u="none" cap="none" strike="noStrike">
                          <a:latin typeface="Arial"/>
                          <a:ea typeface="Arial"/>
                          <a:cs typeface="Arial"/>
                          <a:sym typeface="Arial"/>
                        </a:rPr>
                        <a:t>best practices for successful submission</a:t>
                      </a:r>
                      <a:r>
                        <a:rPr lang="en" sz="700" u="none" cap="none" strike="noStrike">
                          <a:solidFill>
                            <a:srgbClr val="5F6368"/>
                          </a:solidFill>
                          <a:latin typeface="Arial"/>
                          <a:ea typeface="Arial"/>
                          <a:cs typeface="Arial"/>
                          <a:sym typeface="Arial"/>
                        </a:rPr>
                        <a:t> of all request types.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Simplify request processes and </a:t>
                      </a:r>
                      <a:r>
                        <a:rPr lang="en" sz="700" u="none" cap="none" strike="noStrike">
                          <a:latin typeface="Arial"/>
                          <a:ea typeface="Arial"/>
                          <a:cs typeface="Arial"/>
                          <a:sym typeface="Arial"/>
                        </a:rPr>
                        <a:t>expand marketer knowledge </a:t>
                      </a:r>
                      <a:r>
                        <a:rPr lang="en" sz="700" u="none" cap="none" strike="noStrike">
                          <a:solidFill>
                            <a:srgbClr val="5F6368"/>
                          </a:solidFill>
                          <a:latin typeface="Arial"/>
                          <a:ea typeface="Arial"/>
                          <a:cs typeface="Arial"/>
                          <a:sym typeface="Arial"/>
                        </a:rPr>
                        <a:t>for submission success.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4. Sandbox Requests Updates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need to </a:t>
                      </a:r>
                      <a:r>
                        <a:rPr b="1" lang="en" sz="700" u="none" cap="none" strike="noStrike">
                          <a:solidFill>
                            <a:srgbClr val="5F6368"/>
                          </a:solidFill>
                          <a:latin typeface="Arial"/>
                          <a:ea typeface="Arial"/>
                          <a:cs typeface="Arial"/>
                          <a:sym typeface="Arial"/>
                        </a:rPr>
                        <a:t>update requests</a:t>
                      </a:r>
                      <a:r>
                        <a:rPr lang="en" sz="700" u="none" cap="none" strike="noStrike">
                          <a:solidFill>
                            <a:srgbClr val="5F6368"/>
                          </a:solidFill>
                          <a:latin typeface="Arial"/>
                          <a:ea typeface="Arial"/>
                          <a:cs typeface="Arial"/>
                          <a:sym typeface="Arial"/>
                        </a:rPr>
                        <a:t>, combined with recent </a:t>
                      </a:r>
                      <a:r>
                        <a:rPr b="1" lang="en" sz="700" u="none" cap="none" strike="noStrike">
                          <a:solidFill>
                            <a:srgbClr val="5F6368"/>
                          </a:solidFill>
                          <a:latin typeface="Arial"/>
                          <a:ea typeface="Arial"/>
                          <a:cs typeface="Arial"/>
                          <a:sym typeface="Arial"/>
                        </a:rPr>
                        <a:t>App  sync challenges</a:t>
                      </a:r>
                      <a:r>
                        <a:rPr lang="en" sz="700" u="none" cap="none" strike="noStrike">
                          <a:solidFill>
                            <a:srgbClr val="5F6368"/>
                          </a:solidFill>
                          <a:latin typeface="Arial"/>
                          <a:ea typeface="Arial"/>
                          <a:cs typeface="Arial"/>
                          <a:sym typeface="Arial"/>
                        </a:rPr>
                        <a:t>, has impacted their ability to efficiently submit requests.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Investigate AppSheet </a:t>
                      </a:r>
                      <a:r>
                        <a:rPr b="1" lang="en" sz="700" u="none" cap="none" strike="noStrike">
                          <a:solidFill>
                            <a:srgbClr val="5F6368"/>
                          </a:solidFill>
                          <a:latin typeface="Arial"/>
                          <a:ea typeface="Arial"/>
                          <a:cs typeface="Arial"/>
                          <a:sym typeface="Arial"/>
                        </a:rPr>
                        <a:t>sync improvements</a:t>
                      </a:r>
                      <a:r>
                        <a:rPr lang="en" sz="700" u="none" cap="none" strike="noStrike">
                          <a:solidFill>
                            <a:srgbClr val="5F6368"/>
                          </a:solidFill>
                          <a:latin typeface="Arial"/>
                          <a:ea typeface="Arial"/>
                          <a:cs typeface="Arial"/>
                          <a:sym typeface="Arial"/>
                        </a:rPr>
                        <a:t> and new features to optimize workflows.</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367" name="Google Shape;2367;p244"/>
          <p:cNvGraphicFramePr/>
          <p:nvPr/>
        </p:nvGraphicFramePr>
        <p:xfrm>
          <a:off x="5916187" y="1436667"/>
          <a:ext cx="3000000" cy="3000000"/>
        </p:xfrm>
        <a:graphic>
          <a:graphicData uri="http://schemas.openxmlformats.org/drawingml/2006/table">
            <a:tbl>
              <a:tblPr>
                <a:noFill/>
                <a:tableStyleId>{CB0696CB-75CE-4C8B-866E-19CD210A34E1}</a:tableStyleId>
              </a:tblPr>
              <a:tblGrid>
                <a:gridCol w="830100"/>
                <a:gridCol w="2114675"/>
              </a:tblGrid>
              <a:tr h="525975">
                <a:tc>
                  <a:txBody>
                    <a:bodyPr/>
                    <a:lstStyle/>
                    <a:p>
                      <a:pPr indent="0" lvl="0" marL="0" marR="0" rtl="0" algn="ctr">
                        <a:lnSpc>
                          <a:spcPct val="115000"/>
                        </a:lnSpc>
                        <a:spcBef>
                          <a:spcPts val="0"/>
                        </a:spcBef>
                        <a:spcAft>
                          <a:spcPts val="0"/>
                        </a:spcAft>
                        <a:buClr>
                          <a:srgbClr val="202124"/>
                        </a:buClr>
                        <a:buSzPts val="1100"/>
                        <a:buFont typeface="Arial"/>
                        <a:buNone/>
                      </a:pPr>
                      <a:r>
                        <a:rPr b="1" lang="en" sz="900" u="none" cap="none" strike="noStrike">
                          <a:solidFill>
                            <a:srgbClr val="FFFFFF"/>
                          </a:solidFill>
                          <a:latin typeface="Arial"/>
                          <a:ea typeface="Arial"/>
                          <a:cs typeface="Arial"/>
                          <a:sym typeface="Arial"/>
                        </a:rPr>
                        <a:t>Region </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                    Opportunities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NORTHAM</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Platform</a:t>
                      </a:r>
                      <a:r>
                        <a:rPr lang="en" sz="700" u="none" cap="none" strike="noStrike">
                          <a:solidFill>
                            <a:srgbClr val="5F6368"/>
                          </a:solidFill>
                          <a:latin typeface="Arial"/>
                          <a:ea typeface="Arial"/>
                          <a:cs typeface="Arial"/>
                          <a:sym typeface="Arial"/>
                        </a:rPr>
                        <a:t>: Prioritize enhancements to AMP, Sandbox and underlying processes to improve marketer experience</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Efficient Search</a:t>
                      </a:r>
                      <a:r>
                        <a:rPr lang="en" sz="700" u="none" cap="none" strike="noStrike">
                          <a:solidFill>
                            <a:srgbClr val="5F6368"/>
                          </a:solidFill>
                          <a:latin typeface="Arial"/>
                          <a:ea typeface="Arial"/>
                          <a:cs typeface="Arial"/>
                          <a:sym typeface="Arial"/>
                        </a:rPr>
                        <a:t>: Implement improved search capabilities within Attribution 3.0 and Activation to enable quick access to essential data.</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EMEA</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Data Integrity:</a:t>
                      </a:r>
                      <a:r>
                        <a:rPr lang="en" sz="700" u="none" cap="none" strike="noStrike">
                          <a:solidFill>
                            <a:srgbClr val="5F6368"/>
                          </a:solidFill>
                          <a:latin typeface="Arial"/>
                          <a:ea typeface="Arial"/>
                          <a:cs typeface="Arial"/>
                          <a:sym typeface="Arial"/>
                        </a:rPr>
                        <a:t> Address user education to reduce perception on data discrepancies. Promote best practices on leveraging multiple data sources.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APAC</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Process Reinforcement: </a:t>
                      </a:r>
                      <a:r>
                        <a:rPr lang="en" sz="700" u="none" cap="none" strike="noStrike">
                          <a:solidFill>
                            <a:srgbClr val="5F6368"/>
                          </a:solidFill>
                          <a:latin typeface="Arial"/>
                          <a:ea typeface="Arial"/>
                          <a:cs typeface="Arial"/>
                          <a:sym typeface="Arial"/>
                        </a:rPr>
                        <a:t>Emphasize existing protocols and guidelines for database requests to optimize campaign targeting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GLOBAL</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Intake Optimization: </a:t>
                      </a:r>
                      <a:r>
                        <a:rPr lang="en" sz="700" u="none" cap="none" strike="noStrike">
                          <a:solidFill>
                            <a:srgbClr val="5F6368"/>
                          </a:solidFill>
                          <a:latin typeface="Arial"/>
                          <a:ea typeface="Arial"/>
                          <a:cs typeface="Arial"/>
                          <a:sym typeface="Arial"/>
                        </a:rPr>
                        <a:t>Streamline intake document generation processes through AMP for increased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245"/>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2549"/>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373" name="Google Shape;2373;p245"/>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Insight &amp; Impact</a:t>
            </a:r>
            <a:endParaRPr b="1" i="0" sz="1400" u="none" cap="none" strike="noStrike">
              <a:solidFill>
                <a:srgbClr val="FFFFFF"/>
              </a:solidFill>
              <a:latin typeface="Arial"/>
              <a:ea typeface="Arial"/>
              <a:cs typeface="Arial"/>
              <a:sym typeface="Arial"/>
            </a:endParaRPr>
          </a:p>
        </p:txBody>
      </p:sp>
      <p:graphicFrame>
        <p:nvGraphicFramePr>
          <p:cNvPr id="2374" name="Google Shape;2374;p245"/>
          <p:cNvGraphicFramePr/>
          <p:nvPr/>
        </p:nvGraphicFramePr>
        <p:xfrm>
          <a:off x="324800" y="1288108"/>
          <a:ext cx="3000000" cy="3000000"/>
        </p:xfrm>
        <a:graphic>
          <a:graphicData uri="http://schemas.openxmlformats.org/drawingml/2006/table">
            <a:tbl>
              <a:tblPr>
                <a:noFill/>
                <a:tableStyleId>{18AA9EB8-3B46-4B0B-BD6F-64684F199A84}</a:tableStyleId>
              </a:tblPr>
              <a:tblGrid>
                <a:gridCol w="2576700"/>
              </a:tblGrid>
              <a:tr h="28698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Valuable Service: </a:t>
                      </a:r>
                      <a:r>
                        <a:rPr lang="en" sz="1000" u="none" cap="none" strike="noStrike">
                          <a:latin typeface="Arial"/>
                          <a:ea typeface="Arial"/>
                          <a:cs typeface="Arial"/>
                          <a:sym typeface="Arial"/>
                        </a:rPr>
                        <a:t>There were 1,200 tickets from 430 unique users in 2023.</a:t>
                      </a:r>
                      <a:endParaRPr sz="10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Efficient Support:</a:t>
                      </a:r>
                      <a:r>
                        <a:rPr lang="en" sz="1000" u="none" cap="none" strike="noStrike">
                          <a:latin typeface="Arial"/>
                          <a:ea typeface="Arial"/>
                          <a:cs typeface="Arial"/>
                          <a:sym typeface="Arial"/>
                        </a:rPr>
                        <a:t> Over 3,500 replies were sent to marketers, with 2,200 internal comments facilitating problem solving</a:t>
                      </a:r>
                      <a:endParaRPr sz="1000" u="none" cap="none" strike="noStrike">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Consolidation and Streamlining: </a:t>
                      </a:r>
                      <a:r>
                        <a:rPr lang="en" sz="1000" u="none" cap="none" strike="noStrike">
                          <a:latin typeface="Arial"/>
                          <a:ea typeface="Arial"/>
                          <a:cs typeface="Arial"/>
                          <a:sym typeface="Arial"/>
                        </a:rPr>
                        <a:t>Moved intake forms (Sandbox, Easy Button, AMP, Knak, AskGCMBI) to Concierge.  Further consolidation will streamline processes and enhance marketer experience.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Blind Spot Identification: </a:t>
                      </a:r>
                      <a:r>
                        <a:rPr lang="en" sz="1000" u="none" cap="none" strike="noStrike">
                          <a:latin typeface="Arial"/>
                          <a:ea typeface="Arial"/>
                          <a:cs typeface="Arial"/>
                          <a:sym typeface="Arial"/>
                        </a:rPr>
                        <a:t>Concierge helps uncover organizational blind spots, leading to deeper collaboration between Global teams to address root causes</a:t>
                      </a:r>
                      <a:r>
                        <a:rPr i="1" lang="en"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375" name="Google Shape;2375;p245"/>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2549"/>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Regional Leader Support: </a:t>
            </a:r>
            <a:r>
              <a:rPr b="0" i="0" lang="en" sz="1000" u="none" cap="none" strike="noStrike">
                <a:solidFill>
                  <a:srgbClr val="000000"/>
                </a:solidFill>
                <a:latin typeface="Arial"/>
                <a:ea typeface="Arial"/>
                <a:cs typeface="Arial"/>
                <a:sym typeface="Arial"/>
              </a:rPr>
              <a:t>EMEA represents 44% of ticket volume, while other regions contribute under 14%. Increased regional leader support is crucial to drive Concierge adoption.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Customer Reference and Global Campaigns:</a:t>
            </a:r>
            <a:r>
              <a:rPr b="0" i="0" lang="en" sz="1000" u="none" cap="none" strike="noStrike">
                <a:solidFill>
                  <a:schemeClr val="accent4"/>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Further enablement within these teams will enhance support efficiency and increase marketer satisfaction.</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Supporting Next 25’: </a:t>
            </a:r>
            <a:r>
              <a:rPr b="0" i="0" lang="en" sz="1000" u="none" cap="none" strike="noStrike">
                <a:solidFill>
                  <a:srgbClr val="000000"/>
                </a:solidFill>
                <a:latin typeface="Arial"/>
                <a:ea typeface="Arial"/>
                <a:cs typeface="Arial"/>
                <a:sym typeface="Arial"/>
              </a:rPr>
              <a:t>Expand Concierge thought leadership in support and processes to optimize current support experience.</a:t>
            </a:r>
            <a:endParaRPr b="0" i="0" sz="1000" u="none" cap="none" strike="noStrike">
              <a:solidFill>
                <a:srgbClr val="000000"/>
              </a:solidFill>
              <a:latin typeface="Arial"/>
              <a:ea typeface="Arial"/>
              <a:cs typeface="Arial"/>
              <a:sym typeface="Arial"/>
            </a:endParaRPr>
          </a:p>
        </p:txBody>
      </p:sp>
      <p:sp>
        <p:nvSpPr>
          <p:cNvPr id="2376" name="Google Shape;2376;p245"/>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Growth Opportunities</a:t>
            </a:r>
            <a:endParaRPr b="1" i="0" sz="1400" u="none" cap="none" strike="noStrike">
              <a:solidFill>
                <a:srgbClr val="FFFFFF"/>
              </a:solidFill>
              <a:latin typeface="Arial"/>
              <a:ea typeface="Arial"/>
              <a:cs typeface="Arial"/>
              <a:sym typeface="Arial"/>
            </a:endParaRPr>
          </a:p>
        </p:txBody>
      </p:sp>
      <p:sp>
        <p:nvSpPr>
          <p:cNvPr id="2377" name="Google Shape;2377;p245"/>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2549"/>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Process Complexity:</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60% of tickets required SME involvement. Equipping Concierge with knowledge on key topics in 2024 will expedite resolutions.</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Knowledge Base Gaps:</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41% of ticket resolutions could be found in existing documentation. AI-powered Playbook search will address this need.</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External Team Collaboration: </a:t>
            </a:r>
            <a:r>
              <a:rPr b="0" i="0" lang="en" sz="1000" u="none" cap="none" strike="noStrike">
                <a:solidFill>
                  <a:srgbClr val="000000"/>
                </a:solidFill>
                <a:latin typeface="Arial"/>
                <a:ea typeface="Arial"/>
                <a:cs typeface="Arial"/>
                <a:sym typeface="Arial"/>
              </a:rPr>
              <a:t>We’ve work with at least 17 teams, each uses different intake channels. This highlights the need for process consolidation and stronger partnerships to enhance problem-solving efficiency. </a:t>
            </a:r>
            <a:endParaRPr b="0" i="0" sz="1000" u="none" cap="none" strike="noStrike">
              <a:solidFill>
                <a:srgbClr val="000000"/>
              </a:solidFill>
              <a:latin typeface="Arial"/>
              <a:ea typeface="Arial"/>
              <a:cs typeface="Arial"/>
              <a:sym typeface="Arial"/>
            </a:endParaRPr>
          </a:p>
        </p:txBody>
      </p:sp>
      <p:sp>
        <p:nvSpPr>
          <p:cNvPr id="2378" name="Google Shape;2378;p245"/>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Current Challenges</a:t>
            </a:r>
            <a:endParaRPr b="1" i="0" sz="1400" u="none" cap="none" strike="noStrike">
              <a:solidFill>
                <a:srgbClr val="FFFFFF"/>
              </a:solidFill>
              <a:latin typeface="Arial"/>
              <a:ea typeface="Arial"/>
              <a:cs typeface="Arial"/>
              <a:sym typeface="Arial"/>
            </a:endParaRPr>
          </a:p>
        </p:txBody>
      </p:sp>
      <p:sp>
        <p:nvSpPr>
          <p:cNvPr id="2379" name="Google Shape;2379;p245"/>
          <p:cNvSpPr txBox="1"/>
          <p:nvPr>
            <p:ph type="title"/>
          </p:nvPr>
        </p:nvSpPr>
        <p:spPr>
          <a:xfrm>
            <a:off x="415300" y="310075"/>
            <a:ext cx="5459100" cy="2616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2000"/>
              <a:buNone/>
            </a:pPr>
            <a:r>
              <a:rPr lang="en">
                <a:latin typeface="Arial"/>
                <a:ea typeface="Arial"/>
                <a:cs typeface="Arial"/>
                <a:sym typeface="Arial"/>
              </a:rPr>
              <a:t>2023 Concierge Learnings</a:t>
            </a: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3" name="Shape 2383"/>
        <p:cNvGrpSpPr/>
        <p:nvPr/>
      </p:nvGrpSpPr>
      <p:grpSpPr>
        <a:xfrm>
          <a:off x="0" y="0"/>
          <a:ext cx="0" cy="0"/>
          <a:chOff x="0" y="0"/>
          <a:chExt cx="0" cy="0"/>
        </a:xfrm>
      </p:grpSpPr>
      <p:sp>
        <p:nvSpPr>
          <p:cNvPr id="2384" name="Google Shape;2384;p24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85" name="Google Shape;2385;p2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6" name="Google Shape;2386;p24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00000"/>
              </a:lnSpc>
              <a:spcBef>
                <a:spcPts val="0"/>
              </a:spcBef>
              <a:spcAft>
                <a:spcPts val="0"/>
              </a:spcAft>
              <a:buSzPts val="1600"/>
              <a:buNone/>
            </a:pPr>
            <a:r>
              <a:rPr b="1" lang="en" sz="1600">
                <a:solidFill>
                  <a:srgbClr val="000000"/>
                </a:solidFill>
              </a:rPr>
              <a:t>Pillar 5 Improve Efficiency- Concierge Regional Focus</a:t>
            </a:r>
            <a:endParaRPr b="1"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1600"/>
              <a:buNone/>
            </a:pPr>
            <a:r>
              <a:t/>
            </a:r>
            <a:endParaRPr b="1" sz="1600"/>
          </a:p>
        </p:txBody>
      </p:sp>
      <p:sp>
        <p:nvSpPr>
          <p:cNvPr id="2387" name="Google Shape;2387;p2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8" name="Google Shape;2388;p2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89" name="Google Shape;2389;p24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trends do regions care about?</a:t>
            </a:r>
            <a:endParaRPr b="1" i="0" sz="1000" u="none" cap="none" strike="noStrike">
              <a:solidFill>
                <a:srgbClr val="EEEEEE"/>
              </a:solidFill>
              <a:latin typeface="Arial"/>
              <a:ea typeface="Arial"/>
              <a:cs typeface="Arial"/>
              <a:sym typeface="Arial"/>
            </a:endParaRPr>
          </a:p>
        </p:txBody>
      </p:sp>
      <p:sp>
        <p:nvSpPr>
          <p:cNvPr id="2390" name="Google Shape;2390;p246"/>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GLOBAL</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Intake Optimization: </a:t>
            </a:r>
            <a:r>
              <a:rPr b="0" i="0" lang="en" sz="900" u="none" cap="none" strike="noStrike">
                <a:solidFill>
                  <a:srgbClr val="000000"/>
                </a:solidFill>
                <a:latin typeface="Arial"/>
                <a:ea typeface="Arial"/>
                <a:cs typeface="Arial"/>
                <a:sym typeface="Arial"/>
              </a:rPr>
              <a:t>Streamline intake document generation processes through AMP for increased efficiency.</a:t>
            </a:r>
            <a:endParaRPr b="1" i="0" sz="900" u="none" cap="none" strike="noStrike">
              <a:solidFill>
                <a:srgbClr val="000000"/>
              </a:solidFill>
              <a:latin typeface="Arial"/>
              <a:ea typeface="Arial"/>
              <a:cs typeface="Arial"/>
              <a:sym typeface="Arial"/>
            </a:endParaRPr>
          </a:p>
        </p:txBody>
      </p:sp>
      <p:sp>
        <p:nvSpPr>
          <p:cNvPr id="2391" name="Google Shape;2391;p246"/>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NORTHAM</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Platform Stability: </a:t>
            </a:r>
            <a:r>
              <a:rPr b="0" i="0" lang="en" sz="900" u="none" cap="none" strike="noStrike">
                <a:solidFill>
                  <a:srgbClr val="000000"/>
                </a:solidFill>
                <a:latin typeface="Arial"/>
                <a:ea typeface="Arial"/>
                <a:cs typeface="Arial"/>
                <a:sym typeface="Arial"/>
              </a:rPr>
              <a:t>Prioritize enhancements to AMP and Sandbox to guarantee a dependable user experience.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Efficient Search:</a:t>
            </a:r>
            <a:r>
              <a:rPr b="0" i="0" lang="en" sz="900" u="none" cap="none" strike="noStrike">
                <a:solidFill>
                  <a:srgbClr val="000000"/>
                </a:solidFill>
                <a:latin typeface="Arial"/>
                <a:ea typeface="Arial"/>
                <a:cs typeface="Arial"/>
                <a:sym typeface="Arial"/>
              </a:rPr>
              <a:t> Implement improved search capabilities within Attribution 3.0 and Activation to enable quick access to essential data.</a:t>
            </a:r>
            <a:endParaRPr b="1" i="0" sz="900" u="none" cap="none" strike="noStrike">
              <a:solidFill>
                <a:srgbClr val="000000"/>
              </a:solidFill>
              <a:latin typeface="Arial"/>
              <a:ea typeface="Arial"/>
              <a:cs typeface="Arial"/>
              <a:sym typeface="Arial"/>
            </a:endParaRPr>
          </a:p>
        </p:txBody>
      </p:sp>
      <p:sp>
        <p:nvSpPr>
          <p:cNvPr id="2392" name="Google Shape;2392;p246"/>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EMEA</a:t>
            </a:r>
            <a:endParaRPr b="1" i="0" sz="900" u="none" cap="none"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Data Integrity: </a:t>
            </a:r>
            <a:r>
              <a:rPr b="0" i="0" lang="en" sz="900" u="none" cap="none" strike="noStrike">
                <a:solidFill>
                  <a:srgbClr val="000000"/>
                </a:solidFill>
                <a:latin typeface="Arial"/>
                <a:ea typeface="Arial"/>
                <a:cs typeface="Arial"/>
                <a:sym typeface="Arial"/>
              </a:rPr>
              <a:t>Address user education to reduce perception on data discrepancies. Promote best practices on leveraging multiple data sources.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93" name="Google Shape;2393;p246"/>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APAC</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Process Reinforcement:</a:t>
            </a:r>
            <a:r>
              <a:rPr b="0" i="0" lang="en" sz="900" u="none" cap="none" strike="noStrike">
                <a:solidFill>
                  <a:srgbClr val="000000"/>
                </a:solidFill>
                <a:latin typeface="Arial"/>
                <a:ea typeface="Arial"/>
                <a:cs typeface="Arial"/>
                <a:sym typeface="Arial"/>
              </a:rPr>
              <a:t> Emphasize existing protocols and guidelines for database requests to optimize campaign targeting efficiency.</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247"/>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2399" name="Google Shape;2399;p247"/>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20"/>
              <a:buFont typeface="Arial"/>
              <a:buNone/>
            </a:pPr>
            <a:r>
              <a:t/>
            </a:r>
            <a:endParaRPr b="0" i="0" sz="92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1371600" marR="0" rtl="0" algn="l">
              <a:lnSpc>
                <a:spcPct val="100000"/>
              </a:lnSpc>
              <a:spcBef>
                <a:spcPts val="100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2024 Y/Y Efficiency Target by Region (Direct Named, GCP + GWS, Traditional + AI)</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1" marL="13716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AI investments (~$103m) from the bottom-up Plan in a Trix </a:t>
            </a:r>
            <a:r>
              <a:rPr b="0" i="0" lang="en" sz="1200" u="sng" cap="none" strike="noStrike">
                <a:solidFill>
                  <a:schemeClr val="hlink"/>
                </a:solidFill>
                <a:latin typeface="Arial"/>
                <a:ea typeface="Arial"/>
                <a:cs typeface="Arial"/>
                <a:sym typeface="Arial"/>
                <a:hlinkClick r:id="rId3"/>
              </a:rPr>
              <a:t>submission</a:t>
            </a:r>
            <a:r>
              <a:rPr b="0" i="0" lang="en" sz="1200" u="none" cap="none" strike="noStrike">
                <a:solidFill>
                  <a:srgbClr val="000000"/>
                </a:solidFill>
                <a:latin typeface="Arial"/>
                <a:ea typeface="Arial"/>
                <a:cs typeface="Arial"/>
                <a:sym typeface="Arial"/>
              </a:rPr>
              <a:t> almost tripled the $36m assumed in the Source Demand Named Direct target setting model, mostly driven by the Regional, Enterprise Demand and Events team.</a:t>
            </a:r>
            <a:endParaRPr b="0" i="0" sz="1200" u="none" cap="none" strike="noStrike">
              <a:solidFill>
                <a:srgbClr val="000000"/>
              </a:solidFill>
              <a:latin typeface="Arial"/>
              <a:ea typeface="Arial"/>
              <a:cs typeface="Arial"/>
              <a:sym typeface="Arial"/>
            </a:endParaRPr>
          </a:p>
          <a:p>
            <a:pPr indent="-304800" lvl="2" marL="18288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Cost efficiency metrics reported through the TK OKR, LT OKR, and Cloud BFO processes will be based on traditional + AI business outcomes and spend to avoid volatility stemming from the traditional vs. AI spend split assumptions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400" name="Google Shape;2400;p24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401" name="Google Shape;2401;p24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2" name="Google Shape;2402;p24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403" name="Google Shape;2403;p247"/>
          <p:cNvGraphicFramePr/>
          <p:nvPr/>
        </p:nvGraphicFramePr>
        <p:xfrm>
          <a:off x="2787100" y="1373200"/>
          <a:ext cx="3000000" cy="3000000"/>
        </p:xfrm>
        <a:graphic>
          <a:graphicData uri="http://schemas.openxmlformats.org/drawingml/2006/table">
            <a:tbl>
              <a:tblPr>
                <a:noFill/>
                <a:tableStyleId>{18AA9EB8-3B46-4B0B-BD6F-64684F199A84}</a:tableStyleId>
              </a:tblPr>
              <a:tblGrid>
                <a:gridCol w="759175"/>
                <a:gridCol w="759175"/>
                <a:gridCol w="759175"/>
                <a:gridCol w="759175"/>
              </a:tblGrid>
              <a:tr h="1892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Cost per QSO</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Region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Plan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YoY Prelim</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NORTHAM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$8,502</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$5,576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LATAM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$5,616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$4,286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$5,628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$4,268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JAPAC</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$5,608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$4,191</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$6,544</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$4,868</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-26%</a:t>
                      </a:r>
                      <a:endParaRPr b="1" sz="800" u="none" cap="none" strike="noStrike">
                        <a:latin typeface="Arial"/>
                        <a:ea typeface="Arial"/>
                        <a:cs typeface="Arial"/>
                        <a:sym typeface="Arial"/>
                      </a:endParaRPr>
                    </a:p>
                  </a:txBody>
                  <a:tcPr marT="19050" marB="19050" marR="28575" marL="28575" anchor="b">
                    <a:solidFill>
                      <a:srgbClr val="D9EAD3"/>
                    </a:solidFill>
                  </a:tcPr>
                </a:tc>
              </a:tr>
            </a:tbl>
          </a:graphicData>
        </a:graphic>
      </p:graphicFrame>
      <p:sp>
        <p:nvSpPr>
          <p:cNvPr id="2404" name="Google Shape;2404;p24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graphicFrame>
        <p:nvGraphicFramePr>
          <p:cNvPr id="1656" name="Google Shape;1656;p203"/>
          <p:cNvGraphicFramePr/>
          <p:nvPr/>
        </p:nvGraphicFramePr>
        <p:xfrm>
          <a:off x="1220475" y="698175"/>
          <a:ext cx="3000000" cy="3000000"/>
        </p:xfrm>
        <a:graphic>
          <a:graphicData uri="http://schemas.openxmlformats.org/drawingml/2006/table">
            <a:tbl>
              <a:tblPr>
                <a:noFill/>
                <a:tableStyleId>{CB0696CB-75CE-4C8B-866E-19CD210A34E1}</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hlink"/>
                          </a:solidFill>
                          <a:uFill>
                            <a:noFill/>
                          </a:uFill>
                          <a:latin typeface="Arial"/>
                          <a:ea typeface="Arial"/>
                          <a:cs typeface="Arial"/>
                          <a:sym typeface="Arial"/>
                          <a:hlinkClick action="ppaction://hlinksldjump" r:id="rId3"/>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hlink"/>
                          </a:solidFill>
                          <a:uFill>
                            <a:noFill/>
                          </a:uFill>
                          <a:latin typeface="Arial"/>
                          <a:ea typeface="Arial"/>
                          <a:cs typeface="Arial"/>
                          <a:sym typeface="Arial"/>
                          <a:hlinkClick action="ppaction://hlinksldjump" r:id="rId4"/>
                        </a:rPr>
                        <a:t>Looking Ahead:</a:t>
                      </a:r>
                      <a:r>
                        <a:rPr b="1" lang="en" sz="1100" u="none"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a:t>
                      </a:r>
                      <a:r>
                        <a:rPr b="1" lang="en" sz="1100" u="sng"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hlink"/>
                          </a:solidFill>
                          <a:uFill>
                            <a:noFill/>
                          </a:uFill>
                          <a:latin typeface="Arial"/>
                          <a:ea typeface="Arial"/>
                          <a:cs typeface="Arial"/>
                          <a:sym typeface="Arial"/>
                          <a:hlinkClick action="ppaction://hlinksldjump" r:id="rId5"/>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chemeClr val="hlink"/>
                          </a:solidFill>
                          <a:uFill>
                            <a:noFill/>
                          </a:uFill>
                          <a:latin typeface="Arial"/>
                          <a:ea typeface="Arial"/>
                          <a:cs typeface="Arial"/>
                          <a:sym typeface="Arial"/>
                          <a:hlinkClick action="ppaction://hlinksldjump" r:id="rId6"/>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hlink"/>
                          </a:solidFill>
                          <a:uFill>
                            <a:noFill/>
                          </a:uFill>
                          <a:latin typeface="Arial"/>
                          <a:ea typeface="Arial"/>
                          <a:cs typeface="Arial"/>
                          <a:sym typeface="Arial"/>
                          <a:hlinkClick action="ppaction://hlinksldjump" r:id="rId7"/>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hlink"/>
                          </a:solidFill>
                          <a:uFill>
                            <a:noFill/>
                          </a:uFill>
                          <a:latin typeface="Arial"/>
                          <a:ea typeface="Arial"/>
                          <a:cs typeface="Arial"/>
                          <a:sym typeface="Arial"/>
                          <a:hlinkClick action="ppaction://hlinksldjump" r:id="rId8"/>
                        </a:rPr>
                        <a:t>Looking Back:</a:t>
                      </a:r>
                      <a:r>
                        <a:rPr b="1" lang="en" sz="1100" u="sng" cap="none" strike="noStrike">
                          <a:solidFill>
                            <a:schemeClr val="hlink"/>
                          </a:solidFill>
                          <a:latin typeface="Arial"/>
                          <a:ea typeface="Arial"/>
                          <a:cs typeface="Arial"/>
                          <a:sym typeface="Arial"/>
                          <a:hlinkClick action="ppaction://hlinksldjump" r:id="rId9"/>
                        </a:rPr>
                        <a:t>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hlink"/>
                          </a:solidFill>
                          <a:uFill>
                            <a:noFill/>
                          </a:uFill>
                          <a:latin typeface="Arial"/>
                          <a:ea typeface="Arial"/>
                          <a:cs typeface="Arial"/>
                          <a:sym typeface="Arial"/>
                          <a:hlinkClick action="ppaction://hlinksldjump" r:id="rId10"/>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latin typeface="Arial"/>
                          <a:ea typeface="Arial"/>
                          <a:cs typeface="Arial"/>
                          <a:sym typeface="Arial"/>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hlink"/>
                          </a:solidFill>
                          <a:uFill>
                            <a:noFill/>
                          </a:uFill>
                          <a:latin typeface="Arial"/>
                          <a:ea typeface="Arial"/>
                          <a:cs typeface="Arial"/>
                          <a:sym typeface="Arial"/>
                          <a:hlinkClick action="ppaction://hlinksldjump" r:id="rId11"/>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hlink"/>
                          </a:solidFill>
                          <a:uFill>
                            <a:noFill/>
                          </a:uFill>
                          <a:latin typeface="Arial"/>
                          <a:ea typeface="Arial"/>
                          <a:cs typeface="Arial"/>
                          <a:sym typeface="Arial"/>
                          <a:hlinkClick action="ppaction://hlinksldjump" r:id="rId12"/>
                        </a:rPr>
                        <a:t>Looking Back:</a:t>
                      </a:r>
                      <a:r>
                        <a:rPr lang="en" sz="1100" u="none" cap="none" strike="noStrike">
                          <a:solidFill>
                            <a:schemeClr val="hlink"/>
                          </a:solidFill>
                          <a:uFill>
                            <a:noFill/>
                          </a:uFill>
                          <a:latin typeface="Arial"/>
                          <a:ea typeface="Arial"/>
                          <a:cs typeface="Arial"/>
                          <a:sym typeface="Arial"/>
                          <a:hlinkClick action="ppaction://hlinksldjump" r:id="rId13"/>
                        </a:rPr>
                        <a:t> </a:t>
                      </a:r>
                      <a:r>
                        <a:rPr lang="en" sz="1100" u="none" cap="none" strike="noStrike">
                          <a:solidFill>
                            <a:schemeClr val="lt1"/>
                          </a:solidFill>
                          <a:latin typeface="Arial"/>
                          <a:ea typeface="Arial"/>
                          <a:cs typeface="Arial"/>
                          <a:sym typeface="Arial"/>
                        </a:rPr>
                        <a:t>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hlink"/>
                          </a:solidFill>
                          <a:uFill>
                            <a:noFill/>
                          </a:uFill>
                          <a:latin typeface="Arial"/>
                          <a:ea typeface="Arial"/>
                          <a:cs typeface="Arial"/>
                          <a:sym typeface="Arial"/>
                          <a:hlinkClick action="ppaction://hlinksldjump" r:id="rId14"/>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hlink"/>
                          </a:solidFill>
                          <a:uFill>
                            <a:noFill/>
                          </a:uFill>
                          <a:latin typeface="Arial"/>
                          <a:ea typeface="Arial"/>
                          <a:cs typeface="Arial"/>
                          <a:sym typeface="Arial"/>
                          <a:hlinkClick action="ppaction://hlinksldjump" r:id="rId15"/>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hlink"/>
                          </a:solidFill>
                          <a:uFill>
                            <a:noFill/>
                          </a:uFill>
                          <a:latin typeface="Arial"/>
                          <a:ea typeface="Arial"/>
                          <a:cs typeface="Arial"/>
                          <a:sym typeface="Arial"/>
                          <a:hlinkClick action="ppaction://hlinksldjump" r:id="rId16"/>
                        </a:rPr>
                        <a:t>EOQ Budget Update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hlink"/>
                          </a:solidFill>
                          <a:uFill>
                            <a:noFill/>
                          </a:uFill>
                          <a:latin typeface="Arial"/>
                          <a:ea typeface="Arial"/>
                          <a:cs typeface="Arial"/>
                          <a:sym typeface="Arial"/>
                          <a:hlinkClick action="ppaction://hlinksldjump" r:id="rId17"/>
                        </a:rPr>
                        <a:t>CpQSO Q1 Results</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57" name="Google Shape;1657;p203"/>
          <p:cNvPicPr preferRelativeResize="0"/>
          <p:nvPr/>
        </p:nvPicPr>
        <p:blipFill rotWithShape="1">
          <a:blip r:embed="rId18">
            <a:alphaModFix/>
          </a:blip>
          <a:srcRect b="0" l="0" r="0" t="0"/>
          <a:stretch/>
        </p:blipFill>
        <p:spPr>
          <a:xfrm>
            <a:off x="413775" y="1307600"/>
            <a:ext cx="806700" cy="806700"/>
          </a:xfrm>
          <a:prstGeom prst="rect">
            <a:avLst/>
          </a:prstGeom>
          <a:noFill/>
          <a:ln>
            <a:noFill/>
          </a:ln>
        </p:spPr>
      </p:pic>
      <p:grpSp>
        <p:nvGrpSpPr>
          <p:cNvPr id="1658" name="Google Shape;1658;p203"/>
          <p:cNvGrpSpPr/>
          <p:nvPr/>
        </p:nvGrpSpPr>
        <p:grpSpPr>
          <a:xfrm>
            <a:off x="1562279" y="994527"/>
            <a:ext cx="169308" cy="134902"/>
            <a:chOff x="6337848" y="1577150"/>
            <a:chExt cx="273253" cy="223718"/>
          </a:xfrm>
        </p:grpSpPr>
        <p:sp>
          <p:nvSpPr>
            <p:cNvPr id="1659" name="Google Shape;1659;p20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0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0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2" name="Google Shape;1662;p203"/>
          <p:cNvGrpSpPr/>
          <p:nvPr/>
        </p:nvGrpSpPr>
        <p:grpSpPr>
          <a:xfrm>
            <a:off x="1548235" y="2466789"/>
            <a:ext cx="197420" cy="134907"/>
            <a:chOff x="981300" y="1412538"/>
            <a:chExt cx="308470" cy="238480"/>
          </a:xfrm>
        </p:grpSpPr>
        <p:sp>
          <p:nvSpPr>
            <p:cNvPr id="1663" name="Google Shape;1663;p203"/>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03"/>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03"/>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6" name="Google Shape;1666;p203"/>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203"/>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04"/>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1673" name="Google Shape;1673;p204"/>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0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75" name="Google Shape;1675;p204"/>
          <p:cNvGrpSpPr/>
          <p:nvPr/>
        </p:nvGrpSpPr>
        <p:grpSpPr>
          <a:xfrm>
            <a:off x="969040" y="176164"/>
            <a:ext cx="236750" cy="189448"/>
            <a:chOff x="981300" y="1412538"/>
            <a:chExt cx="308470" cy="238480"/>
          </a:xfrm>
        </p:grpSpPr>
        <p:sp>
          <p:nvSpPr>
            <p:cNvPr id="1676" name="Google Shape;1676;p20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0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0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9" name="Google Shape;1679;p20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1680" name="Google Shape;1680;p204"/>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681" name="Google Shape;1681;p204"/>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682" name="Google Shape;1682;p204"/>
          <p:cNvGraphicFramePr/>
          <p:nvPr/>
        </p:nvGraphicFramePr>
        <p:xfrm>
          <a:off x="489975" y="1275000"/>
          <a:ext cx="3000000" cy="3000000"/>
        </p:xfrm>
        <a:graphic>
          <a:graphicData uri="http://schemas.openxmlformats.org/drawingml/2006/table">
            <a:tbl>
              <a:tblPr>
                <a:noFill/>
                <a:tableStyleId>{18AA9EB8-3B46-4B0B-BD6F-64684F199A84}</a:tableStyleId>
              </a:tblPr>
              <a:tblGrid>
                <a:gridCol w="967525"/>
                <a:gridCol w="1002225"/>
                <a:gridCol w="582450"/>
              </a:tblGrid>
              <a:tr h="145125">
                <a:tc gridSpan="3">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$9.6M </a:t>
                      </a:r>
                      <a:r>
                        <a:rPr b="1" lang="en" sz="900" u="none" cap="none" strike="noStrike">
                          <a:solidFill>
                            <a:schemeClr val="accent4"/>
                          </a:solidFill>
                          <a:latin typeface="Arial"/>
                          <a:ea typeface="Arial"/>
                          <a:cs typeface="Arial"/>
                          <a:sym typeface="Arial"/>
                        </a:rPr>
                        <a:t>(127%)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$23.4M</a:t>
                      </a:r>
                      <a:r>
                        <a:rPr b="1" lang="en" sz="900" u="none" cap="none" strike="noStrike">
                          <a:solidFill>
                            <a:schemeClr val="accent4"/>
                          </a:solidFill>
                          <a:latin typeface="Arial"/>
                          <a:ea typeface="Arial"/>
                          <a:cs typeface="Arial"/>
                          <a:sym typeface="Arial"/>
                        </a:rPr>
                        <a:t> (129%)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441%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$154.5M </a:t>
                      </a:r>
                      <a:r>
                        <a:rPr b="1" lang="en" sz="900" u="none" cap="none" strike="noStrike">
                          <a:solidFill>
                            <a:schemeClr val="accent4"/>
                          </a:solidFill>
                          <a:latin typeface="Arial"/>
                          <a:ea typeface="Arial"/>
                          <a:cs typeface="Arial"/>
                          <a:sym typeface="Arial"/>
                        </a:rPr>
                        <a:t>(106%)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$187.5M </a:t>
                      </a:r>
                      <a:r>
                        <a:rPr b="1" lang="en" sz="900" u="none" cap="none" strike="noStrike">
                          <a:solidFill>
                            <a:schemeClr val="accent4"/>
                          </a:solidFill>
                          <a:latin typeface="Arial"/>
                          <a:ea typeface="Arial"/>
                          <a:cs typeface="Arial"/>
                          <a:sym typeface="Arial"/>
                        </a:rPr>
                        <a:t>(109%)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83" name="Google Shape;1683;p20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684" name="Google Shape;1684;p204"/>
          <p:cNvGraphicFramePr/>
          <p:nvPr/>
        </p:nvGraphicFramePr>
        <p:xfrm>
          <a:off x="4308438" y="1325175"/>
          <a:ext cx="3000000" cy="3000000"/>
        </p:xfrm>
        <a:graphic>
          <a:graphicData uri="http://schemas.openxmlformats.org/drawingml/2006/table">
            <a:tbl>
              <a:tblPr>
                <a:noFill/>
                <a:tableStyleId>{CB0696CB-75CE-4C8B-866E-19CD210A34E1}</a:tableStyleId>
              </a:tblPr>
              <a:tblGrid>
                <a:gridCol w="1285825"/>
                <a:gridCol w="3326425"/>
              </a:tblGrid>
              <a:tr h="1703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Revenue Pacing at 109%</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We’re on track for Total Online+Hybrid Revenue target</a:t>
                      </a:r>
                      <a:r>
                        <a:rPr b="1" lang="en" sz="1000" u="none" cap="none" strike="noStrike">
                          <a:latin typeface="Arial"/>
                          <a:ea typeface="Arial"/>
                          <a:cs typeface="Arial"/>
                          <a:sym typeface="Arial"/>
                        </a:rPr>
                        <a:t> </a:t>
                      </a:r>
                      <a:r>
                        <a:rPr b="1" lang="en" sz="800" u="none" cap="none" strike="noStrike">
                          <a:latin typeface="Arial"/>
                          <a:ea typeface="Arial"/>
                          <a:cs typeface="Arial"/>
                          <a:sym typeface="Arial"/>
                        </a:rPr>
                        <a:t>driven by strength across all three of our revenue sub-categories:</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(1) New SMB revenue: despite falling short of conversion target, NORTHAM, EMEA and JAPAN are spending more per conversion in the first 3 months on average than we modeled.</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(2) Existing SMB revenue: strong growth/ramp from SMB customer acquisition performance in previous quarters.</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(3) Expansion revenue: strong performance from our cross-sell program</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may miss New Revenue by $5.6M, but will be offset by over performance in Expansion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If we continue to miss conversion plan by current pacing (11% gap to plan), we will miss New In-Year revenue by $5.6M </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Team is working to improving quality of free trials to increase conversions in a the coming quarters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Expansion Revenue up 441% YoY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Cross-Sell Program delivering strong performance YoY driven by…</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Console campaigns ramping faster than expected in ‘24. In  2023 these campaigns for Existing revenue did not exist which is why YoY is showing such high growth</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85" name="Google Shape;1685;p204"/>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6" name="Google Shape;1686;p204"/>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87" name="Google Shape;1687;p204"/>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8" name="Google Shape;1688;p204"/>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89" name="Google Shape;1689;p204"/>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690" name="Google Shape;1690;p204"/>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20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96" name="Google Shape;1696;p205"/>
          <p:cNvGrpSpPr/>
          <p:nvPr/>
        </p:nvGrpSpPr>
        <p:grpSpPr>
          <a:xfrm>
            <a:off x="969040" y="176164"/>
            <a:ext cx="236750" cy="189448"/>
            <a:chOff x="981300" y="1412538"/>
            <a:chExt cx="308470" cy="238480"/>
          </a:xfrm>
        </p:grpSpPr>
        <p:sp>
          <p:nvSpPr>
            <p:cNvPr id="1697" name="Google Shape;1697;p20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0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0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0" name="Google Shape;1700;p20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1701" name="Google Shape;1701;p205"/>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1702" name="Google Shape;1702;p205"/>
          <p:cNvGraphicFramePr/>
          <p:nvPr/>
        </p:nvGraphicFramePr>
        <p:xfrm>
          <a:off x="422300" y="1228950"/>
          <a:ext cx="3000000" cy="3000000"/>
        </p:xfrm>
        <a:graphic>
          <a:graphicData uri="http://schemas.openxmlformats.org/drawingml/2006/table">
            <a:tbl>
              <a:tblPr>
                <a:noFill/>
                <a:tableStyleId>{18AA9EB8-3B46-4B0B-BD6F-64684F199A84}</a:tableStyleId>
              </a:tblPr>
              <a:tblGrid>
                <a:gridCol w="1578250"/>
                <a:gridCol w="1384025"/>
                <a:gridCol w="1384025"/>
                <a:gridCol w="1384025"/>
                <a:gridCol w="1384025"/>
                <a:gridCol w="1384025"/>
              </a:tblGrid>
              <a:tr h="1322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 (Signup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2.1M </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2.8M </a:t>
                      </a:r>
                      <a:r>
                        <a:rPr b="1" lang="en" sz="1000" u="none" cap="none" strike="noStrike">
                          <a:solidFill>
                            <a:schemeClr val="accent4"/>
                          </a:solidFill>
                          <a:latin typeface="Arial"/>
                          <a:ea typeface="Arial"/>
                          <a:cs typeface="Arial"/>
                          <a:sym typeface="Arial"/>
                        </a:rPr>
                        <a:t>(53%)</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6.1M </a:t>
                      </a:r>
                      <a:r>
                        <a:rPr b="1" lang="en" sz="1000" u="none" cap="none" strike="noStrike">
                          <a:solidFill>
                            <a:schemeClr val="accent4"/>
                          </a:solidFill>
                          <a:latin typeface="Arial"/>
                          <a:ea typeface="Arial"/>
                          <a:cs typeface="Arial"/>
                          <a:sym typeface="Arial"/>
                        </a:rPr>
                        <a:t>(95%)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3.7M </a:t>
                      </a:r>
                      <a:r>
                        <a:rPr b="1" lang="en" sz="1000" u="none" cap="none" strike="noStrike">
                          <a:solidFill>
                            <a:schemeClr val="accent4"/>
                          </a:solidFill>
                          <a:latin typeface="Arial"/>
                          <a:ea typeface="Arial"/>
                          <a:cs typeface="Arial"/>
                          <a:sym typeface="Arial"/>
                        </a:rPr>
                        <a:t>(30%)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14.7M </a:t>
                      </a:r>
                      <a:r>
                        <a:rPr b="1" lang="en" sz="1000" u="none" cap="none" strike="noStrike">
                          <a:solidFill>
                            <a:schemeClr val="accent4"/>
                          </a:solidFill>
                          <a:latin typeface="Arial"/>
                          <a:ea typeface="Arial"/>
                          <a:cs typeface="Arial"/>
                          <a:sym typeface="Arial"/>
                        </a:rPr>
                        <a:t>(64%)</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242k </a:t>
                      </a:r>
                      <a:r>
                        <a:rPr b="1" lang="en" sz="1000" u="none" cap="none" strike="noStrike">
                          <a:solidFill>
                            <a:schemeClr val="accent4"/>
                          </a:solidFill>
                          <a:latin typeface="Arial"/>
                          <a:ea typeface="Arial"/>
                          <a:cs typeface="Arial"/>
                          <a:sym typeface="Arial"/>
                        </a:rPr>
                        <a:t>(47%)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229k</a:t>
                      </a:r>
                      <a:r>
                        <a:rPr b="1" lang="en" sz="1000" u="none" cap="none" strike="noStrike">
                          <a:solidFill>
                            <a:schemeClr val="accent4"/>
                          </a:solidFill>
                          <a:latin typeface="Arial"/>
                          <a:ea typeface="Arial"/>
                          <a:cs typeface="Arial"/>
                          <a:sym typeface="Arial"/>
                        </a:rPr>
                        <a:t>(40%)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292k</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209k</a:t>
                      </a:r>
                      <a:r>
                        <a:rPr b="1" lang="en" sz="1000" u="none" cap="none" strike="noStrike">
                          <a:solidFill>
                            <a:schemeClr val="accent4"/>
                          </a:solidFill>
                          <a:latin typeface="Arial"/>
                          <a:ea typeface="Arial"/>
                          <a:cs typeface="Arial"/>
                          <a:sym typeface="Arial"/>
                        </a:rPr>
                        <a:t>(77%)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973k </a:t>
                      </a:r>
                      <a:r>
                        <a:rPr b="1" lang="en" sz="1000" u="none" cap="none" strike="noStrike">
                          <a:solidFill>
                            <a:schemeClr val="accent4"/>
                          </a:solidFill>
                          <a:latin typeface="Arial"/>
                          <a:ea typeface="Arial"/>
                          <a:cs typeface="Arial"/>
                          <a:sym typeface="Arial"/>
                        </a:rPr>
                        <a:t>(61%)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60k </a:t>
                      </a:r>
                      <a:r>
                        <a:rPr b="1" lang="en" sz="1000" u="none" cap="none" strike="noStrike">
                          <a:solidFill>
                            <a:schemeClr val="accent3"/>
                          </a:solidFill>
                          <a:latin typeface="Arial"/>
                          <a:ea typeface="Arial"/>
                          <a:cs typeface="Arial"/>
                          <a:sym typeface="Arial"/>
                        </a:rPr>
                        <a:t>(-2%)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79k </a:t>
                      </a:r>
                      <a:r>
                        <a:rPr b="1" lang="en" sz="1000" u="none" cap="none" strike="noStrike">
                          <a:solidFill>
                            <a:schemeClr val="accent4"/>
                          </a:solidFill>
                          <a:latin typeface="Arial"/>
                          <a:ea typeface="Arial"/>
                          <a:cs typeface="Arial"/>
                          <a:sym typeface="Arial"/>
                        </a:rPr>
                        <a:t>(19%)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89k</a:t>
                      </a:r>
                      <a:r>
                        <a:rPr b="1" lang="en" sz="1000" u="none" cap="none" strike="noStrike">
                          <a:solidFill>
                            <a:schemeClr val="accent4"/>
                          </a:solidFill>
                          <a:latin typeface="Arial"/>
                          <a:ea typeface="Arial"/>
                          <a:cs typeface="Arial"/>
                          <a:sym typeface="Arial"/>
                        </a:rPr>
                        <a:t>(32%)</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33k</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261k </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19k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(15%)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4"/>
                          </a:solidFill>
                          <a:latin typeface="Arial"/>
                          <a:ea typeface="Arial"/>
                          <a:cs typeface="Arial"/>
                          <a:sym typeface="Arial"/>
                        </a:rPr>
                        <a:t>(11%)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703" name="Google Shape;1703;p205"/>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1704" name="Google Shape;1704;p205"/>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705" name="Google Shape;1705;p205"/>
          <p:cNvGraphicFramePr/>
          <p:nvPr/>
        </p:nvGraphicFramePr>
        <p:xfrm>
          <a:off x="422300" y="2609563"/>
          <a:ext cx="3000000" cy="3000000"/>
        </p:xfrm>
        <a:graphic>
          <a:graphicData uri="http://schemas.openxmlformats.org/drawingml/2006/table">
            <a:tbl>
              <a:tblPr>
                <a:noFill/>
                <a:tableStyleId>{18AA9EB8-3B46-4B0B-BD6F-64684F199A84}</a:tableStyleId>
              </a:tblPr>
              <a:tblGrid>
                <a:gridCol w="1578250"/>
                <a:gridCol w="1384025"/>
                <a:gridCol w="1384025"/>
                <a:gridCol w="1384025"/>
                <a:gridCol w="1384025"/>
                <a:gridCol w="1384025"/>
              </a:tblGrid>
              <a:tr h="219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19k </a:t>
                      </a:r>
                      <a:r>
                        <a:rPr b="1" lang="en" sz="1000" u="none" cap="none" strike="noStrike">
                          <a:solidFill>
                            <a:schemeClr val="accent3"/>
                          </a:solidFill>
                          <a:latin typeface="Arial"/>
                          <a:ea typeface="Arial"/>
                          <a:cs typeface="Arial"/>
                          <a:sym typeface="Arial"/>
                        </a:rPr>
                        <a:t>(92%)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2"/>
                          </a:solidFill>
                          <a:latin typeface="Arial"/>
                          <a:ea typeface="Arial"/>
                          <a:cs typeface="Arial"/>
                          <a:sym typeface="Arial"/>
                        </a:rPr>
                        <a:t>(84%)</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(97%)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2"/>
                          </a:solidFill>
                          <a:latin typeface="Arial"/>
                          <a:ea typeface="Arial"/>
                          <a:cs typeface="Arial"/>
                          <a:sym typeface="Arial"/>
                        </a:rPr>
                        <a:t>(79%)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2"/>
                          </a:solidFill>
                          <a:latin typeface="Arial"/>
                          <a:ea typeface="Arial"/>
                          <a:cs typeface="Arial"/>
                          <a:sym typeface="Arial"/>
                        </a:rPr>
                        <a:t>(89%)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706" name="Google Shape;1706;p205"/>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07" name="Google Shape;1707;p205"/>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08" name="Google Shape;1708;p205"/>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709" name="Google Shape;1709;p205"/>
          <p:cNvGraphicFramePr/>
          <p:nvPr/>
        </p:nvGraphicFramePr>
        <p:xfrm>
          <a:off x="409088" y="3002550"/>
          <a:ext cx="3000000" cy="3000000"/>
        </p:xfrm>
        <a:graphic>
          <a:graphicData uri="http://schemas.openxmlformats.org/drawingml/2006/table">
            <a:tbl>
              <a:tblPr>
                <a:noFill/>
                <a:tableStyleId>{CB0696CB-75CE-4C8B-866E-19CD210A34E1}</a:tableStyleId>
              </a:tblPr>
              <a:tblGrid>
                <a:gridCol w="1022225"/>
                <a:gridCol w="7592275"/>
              </a:tblGrid>
              <a:tr h="10516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are on track for FT Signups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We are pivoting our paid demand campaigns toward maximizing quality trials based on usage signals. This may initially result in some trial quantity decline as we test and learn how best to tune our campaigns against the new quality objective.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fell short on Conversions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Improve signup quality from our paid demand channels (marketing led). </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10" name="Google Shape;1710;p205"/>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11" name="Google Shape;1711;p205"/>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05"/>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0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718" name="Google Shape;1718;p206"/>
          <p:cNvGrpSpPr/>
          <p:nvPr/>
        </p:nvGrpSpPr>
        <p:grpSpPr>
          <a:xfrm>
            <a:off x="969040" y="176164"/>
            <a:ext cx="236750" cy="189448"/>
            <a:chOff x="981300" y="1412538"/>
            <a:chExt cx="308470" cy="238480"/>
          </a:xfrm>
        </p:grpSpPr>
        <p:sp>
          <p:nvSpPr>
            <p:cNvPr id="1719" name="Google Shape;1719;p20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0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0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2" name="Google Shape;1722;p20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graphicFrame>
        <p:nvGraphicFramePr>
          <p:cNvPr id="1723" name="Google Shape;1723;p206"/>
          <p:cNvGraphicFramePr/>
          <p:nvPr/>
        </p:nvGraphicFramePr>
        <p:xfrm>
          <a:off x="650900" y="1272125"/>
          <a:ext cx="3000000" cy="3000000"/>
        </p:xfrm>
        <a:graphic>
          <a:graphicData uri="http://schemas.openxmlformats.org/drawingml/2006/table">
            <a:tbl>
              <a:tblPr>
                <a:noFill/>
                <a:tableStyleId>{18AA9EB8-3B46-4B0B-BD6F-64684F199A84}</a:tableStyleId>
              </a:tblPr>
              <a:tblGrid>
                <a:gridCol w="906700"/>
                <a:gridCol w="976100"/>
                <a:gridCol w="570925"/>
              </a:tblGrid>
              <a:tr h="187725">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$17M </a:t>
                      </a:r>
                      <a:r>
                        <a:rPr b="1" lang="en" sz="900" u="none" cap="none" strike="noStrike">
                          <a:solidFill>
                            <a:schemeClr val="accent4"/>
                          </a:solidFill>
                          <a:latin typeface="Arial"/>
                          <a:ea typeface="Arial"/>
                          <a:cs typeface="Arial"/>
                          <a:sym typeface="Arial"/>
                        </a:rPr>
                        <a:t>(119%)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$30M </a:t>
                      </a:r>
                      <a:r>
                        <a:rPr b="1" lang="en" sz="900" u="none" cap="none" strike="noStrike">
                          <a:solidFill>
                            <a:schemeClr val="accent4"/>
                          </a:solidFill>
                          <a:latin typeface="Arial"/>
                          <a:ea typeface="Arial"/>
                          <a:cs typeface="Arial"/>
                          <a:sym typeface="Arial"/>
                        </a:rPr>
                        <a:t>(117%)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174%</a:t>
                      </a:r>
                      <a:endParaRPr sz="900" u="none" cap="none" strike="noStrike">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$796M </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$844M</a:t>
                      </a:r>
                      <a:r>
                        <a:rPr b="1" lang="en" sz="900" u="none" cap="none" strike="noStrike">
                          <a:solidFill>
                            <a:schemeClr val="accent4"/>
                          </a:solidFill>
                          <a:latin typeface="Arial"/>
                          <a:ea typeface="Arial"/>
                          <a:cs typeface="Arial"/>
                          <a:sym typeface="Arial"/>
                        </a:rPr>
                        <a:t> (102%)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24" name="Google Shape;1724;p206"/>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725" name="Google Shape;1725;p20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726" name="Google Shape;1726;p206"/>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727" name="Google Shape;1727;p206"/>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1728" name="Google Shape;1728;p206"/>
          <p:cNvGraphicFramePr/>
          <p:nvPr/>
        </p:nvGraphicFramePr>
        <p:xfrm>
          <a:off x="3390625" y="1272125"/>
          <a:ext cx="3000000" cy="3000000"/>
        </p:xfrm>
        <a:graphic>
          <a:graphicData uri="http://schemas.openxmlformats.org/drawingml/2006/table">
            <a:tbl>
              <a:tblPr>
                <a:noFill/>
                <a:tableStyleId>{18AA9EB8-3B46-4B0B-BD6F-64684F199A84}</a:tableStyleId>
              </a:tblPr>
              <a:tblGrid>
                <a:gridCol w="1214975"/>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$0.1M</a:t>
                      </a:r>
                      <a:endParaRPr sz="900" u="none" cap="none" strike="noStrike">
                        <a:solidFill>
                          <a:schemeClr val="dk1"/>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 + 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 +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$1.2M </a:t>
                      </a:r>
                      <a:r>
                        <a:rPr b="1" lang="en" sz="900" u="none" cap="none" strike="noStrike">
                          <a:solidFill>
                            <a:schemeClr val="accent2"/>
                          </a:solidFill>
                          <a:latin typeface="Arial"/>
                          <a:ea typeface="Arial"/>
                          <a:cs typeface="Arial"/>
                          <a:sym typeface="Arial"/>
                        </a:rPr>
                        <a:t>(58%)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729" name="Google Shape;1729;p206"/>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30" name="Google Shape;1730;p206"/>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31" name="Google Shape;1731;p206"/>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32" name="Google Shape;1732;p206"/>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33" name="Google Shape;1733;p206"/>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734" name="Google Shape;1734;p206"/>
          <p:cNvGraphicFramePr/>
          <p:nvPr/>
        </p:nvGraphicFramePr>
        <p:xfrm>
          <a:off x="734988" y="3520350"/>
          <a:ext cx="3000000" cy="3000000"/>
        </p:xfrm>
        <a:graphic>
          <a:graphicData uri="http://schemas.openxmlformats.org/drawingml/2006/table">
            <a:tbl>
              <a:tblPr>
                <a:noFill/>
                <a:tableStyleId>{CB0696CB-75CE-4C8B-866E-19CD210A34E1}</a:tableStyleId>
              </a:tblPr>
              <a:tblGrid>
                <a:gridCol w="757450"/>
                <a:gridCol w="7531150"/>
              </a:tblGrid>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Core revenue on track, exceeding targets across New, Expansion, and Recurring</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Recurring overperformance due to strong Q4 23, finishing year with higher MMR than expected ($271.5M actual MRR vs $267.5M modeled MRR). Strength in expansion due to early positive results from Sunrise (lower shift to commit and seat loss than expectation). New seat overperformance driven by early launches of new entry points.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 spite of stronger than expected results from February launches, Gemini tracking behind aggressive revenue targets</a:t>
                      </a:r>
                      <a:br>
                        <a:rPr b="1" lang="en" sz="800" u="none" cap="none" strike="noStrike">
                          <a:latin typeface="Arial"/>
                          <a:ea typeface="Arial"/>
                          <a:cs typeface="Arial"/>
                          <a:sym typeface="Arial"/>
                        </a:rPr>
                      </a:br>
                      <a:r>
                        <a:rPr i="1" lang="en" sz="800" u="none" cap="none" strike="noStrike">
                          <a:latin typeface="Arial"/>
                          <a:ea typeface="Arial"/>
                          <a:cs typeface="Arial"/>
                          <a:sym typeface="Arial"/>
                        </a:rPr>
                        <a:t>Positive signs from February launches: 5% attach to new core SKU signups (vs. 1% expected). In-product upsell promos in Gmail outperforming expectation (+.08% incremental upgrade rate vs. expected +.01%). Team continuing to work on initiatives to accelerate. </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New Seats target to be added for Gemini: are meeting targets, but Revenue is missing: APRU was modeled 4x vs what we are seeing (selling flex at ~$20) . Team is adjusting/reconciling to account for ARPU differences.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0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740" name="Google Shape;1740;p207"/>
          <p:cNvGrpSpPr/>
          <p:nvPr/>
        </p:nvGrpSpPr>
        <p:grpSpPr>
          <a:xfrm>
            <a:off x="969040" y="176164"/>
            <a:ext cx="236750" cy="189448"/>
            <a:chOff x="981300" y="1412538"/>
            <a:chExt cx="308470" cy="238480"/>
          </a:xfrm>
        </p:grpSpPr>
        <p:sp>
          <p:nvSpPr>
            <p:cNvPr id="1741" name="Google Shape;1741;p207"/>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07"/>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07"/>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4" name="Google Shape;1744;p20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Ahead</a:t>
            </a:r>
            <a:endParaRPr b="1" sz="1600"/>
          </a:p>
        </p:txBody>
      </p:sp>
      <p:sp>
        <p:nvSpPr>
          <p:cNvPr id="1745" name="Google Shape;1745;p207"/>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746" name="Google Shape;1746;p207"/>
          <p:cNvGraphicFramePr/>
          <p:nvPr/>
        </p:nvGraphicFramePr>
        <p:xfrm>
          <a:off x="574700" y="1250825"/>
          <a:ext cx="3000000" cy="3000000"/>
        </p:xfrm>
        <a:graphic>
          <a:graphicData uri="http://schemas.openxmlformats.org/drawingml/2006/table">
            <a:tbl>
              <a:tblPr>
                <a:noFill/>
                <a:tableStyleId>{18AA9EB8-3B46-4B0B-BD6F-64684F199A84}</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 </a:t>
                      </a:r>
                      <a:r>
                        <a:rPr b="1" lang="en" sz="900" u="none" cap="none" strike="noStrike">
                          <a:solidFill>
                            <a:schemeClr val="accent4"/>
                          </a:solidFill>
                          <a:latin typeface="Arial"/>
                          <a:ea typeface="Arial"/>
                          <a:cs typeface="Arial"/>
                          <a:sym typeface="Arial"/>
                        </a:rPr>
                        <a:t>(116%)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$11.48 </a:t>
                      </a:r>
                      <a:r>
                        <a:rPr b="1" lang="en" sz="900" u="none" cap="none" strike="noStrike">
                          <a:solidFill>
                            <a:schemeClr val="accent4"/>
                          </a:solidFill>
                          <a:latin typeface="Arial"/>
                          <a:ea typeface="Arial"/>
                          <a:cs typeface="Arial"/>
                          <a:sym typeface="Arial"/>
                        </a:rPr>
                        <a:t>(104%)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28.4M </a:t>
                      </a:r>
                      <a:r>
                        <a:rPr b="1" lang="en" sz="900" u="none" cap="none" strike="noStrike">
                          <a:solidFill>
                            <a:schemeClr val="accent4"/>
                          </a:solidFill>
                          <a:latin typeface="Arial"/>
                          <a:ea typeface="Arial"/>
                          <a:cs typeface="Arial"/>
                          <a:sym typeface="Arial"/>
                        </a:rPr>
                        <a:t>(100%)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$10.40 </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-0.70%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16%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747" name="Google Shape;1747;p207"/>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748" name="Google Shape;1748;p207"/>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749" name="Google Shape;1749;p207"/>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sp>
        <p:nvSpPr>
          <p:cNvPr id="1750" name="Google Shape;1750;p207"/>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51" name="Google Shape;1751;p207"/>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752" name="Google Shape;1752;p207"/>
          <p:cNvGraphicFramePr/>
          <p:nvPr/>
        </p:nvGraphicFramePr>
        <p:xfrm>
          <a:off x="3355538" y="1350750"/>
          <a:ext cx="3000000" cy="3000000"/>
        </p:xfrm>
        <a:graphic>
          <a:graphicData uri="http://schemas.openxmlformats.org/drawingml/2006/table">
            <a:tbl>
              <a:tblPr>
                <a:noFill/>
                <a:tableStyleId>{CB0696CB-75CE-4C8B-866E-19CD210A34E1}</a:tableStyleId>
              </a:tblPr>
              <a:tblGrid>
                <a:gridCol w="1464250"/>
                <a:gridCol w="4173800"/>
              </a:tblGrid>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 On Track</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(1M new seats YTD, +21% Y/Y)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Growth driven by creation and optimization of new entry points into the Workspace sign-up funnel </a:t>
                      </a:r>
                      <a:r>
                        <a:rPr lang="en" sz="800" u="none" cap="none" strike="noStrike">
                          <a:latin typeface="Arial"/>
                          <a:ea typeface="Arial"/>
                          <a:cs typeface="Arial"/>
                          <a:sym typeface="Arial"/>
                        </a:rPr>
                        <a:t>throughout the Google ecosystem, such as upon GAIA account creation. Benefiting from launches such as GAIA xPA and MOG occurring ahead of expectation.</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 On Track and Up YoY</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New customer ARPU +41% YoY due to Sunrise 20% price increase and premium SKU defaulting improvements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Risk to monitor- Churn up 16% YoY but still below modeled Churn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Team expected increase in churn for this year due to Sunrise (price increase based on discount expiry)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While churn is up YoY, overall churn is not higher than our revenue plan modeled at 3% vs modeled 4%</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53" name="Google Shape;1753;p207"/>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54" name="Google Shape;1754;p207"/>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55" name="Google Shape;1755;p207"/>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56" name="Google Shape;1756;p207"/>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57" name="Google Shape;1757;p207"/>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